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0" r:id="rId7"/>
    <p:sldId id="259" r:id="rId8"/>
    <p:sldId id="266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EC526-8A2F-B545-8AF0-B9D074DD5AA8}" v="8" dt="2020-08-01T06:45:28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49619"/>
  </p:normalViewPr>
  <p:slideViewPr>
    <p:cSldViewPr snapToGrid="0" snapToObjects="1">
      <p:cViewPr varScale="1">
        <p:scale>
          <a:sx n="52" d="100"/>
          <a:sy n="52" d="100"/>
        </p:scale>
        <p:origin x="2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1CA2F-9330-FF42-8A4F-FA2234AB1A62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AEC1-3378-7644-A0AA-8A13E0D2B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4AEC1-3378-7644-A0AA-8A13E0D2BE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19DF-0BFA-FB48-901F-1000C1C93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10F6B-7C55-A84C-B9EB-51C6DA67F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DE91-90B9-C84A-8D65-10E12201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E286-B182-A149-AC08-8508EAD4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720D-58F0-C04C-80DF-8F7DC9FF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8DFA-E87B-554A-8D05-99FF29E5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BFC4A-99BB-AB46-95CD-E0FBF221E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0389-0E87-8548-AC08-7F8A497C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BAAF0-22F5-9C49-B4A3-29A731EA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E3E6-6B23-F94D-AD42-6674F150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C4834-F97E-514C-AC21-241647D28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EC1D8-FD97-EE44-A978-798AFF881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FCCAD-2B15-1148-BE4D-44B49E49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A9E7-CD02-6646-828E-5D3BE27A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47104-1606-1B4C-9CA4-E6DAE2CD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54BB-C41A-9548-B9FD-F7A6DEA2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7B88-D346-B44E-AB45-629F5D42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9CBB8-D54A-2741-8E2D-A52F6A2F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40B5D-C0A1-4A4E-B1A8-65E7CC99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7E86-2517-834D-88DB-8A30EC49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5685-1BF3-0F41-B337-F22BBFE0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F1C70-FEEF-AC48-AF56-75FA55B7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EB801-1274-124A-9AAB-543950A4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A872-FFD3-BE45-A8D9-9684D24C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904D-64A4-DB4C-A420-4C52BDF7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0731-12BF-AA47-8876-36751B25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52BD-7BE1-F949-B1EC-0655EF38F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97BA2-D7D3-634A-94BF-E61F25CC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F3607-8983-1A46-A74C-E9E9C89A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623CE-1CD1-4F49-BA6C-387FFCE0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EAB6D-9AF3-E943-AF9C-C647D95B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6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F37B-2FC5-0348-ACC4-2D05C691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DADB-DCFE-BD40-AE79-0DF68EB8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9A060-93AA-544E-822A-184E49B6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DCBA-4943-2D49-BC07-6C2A6E58E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9203B-782E-F444-A219-4B386D643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2BAD8-B34C-8940-A0F3-62F93EB5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2083F-023D-084B-80EE-DA870E50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C5BC9-D367-E643-A746-670837A6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267D-E5FC-084B-9FC3-D7FF94EA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1681-4670-7B4C-B7A3-7FE8BFB2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DD10C-5428-E041-A3E9-A3BE511E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A4B66-4082-574B-B2E1-FCF37806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5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F1A5C-B3DE-6743-BA38-6D6919E8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F557-F941-164C-928C-7218317F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3D4F1-A847-174C-AA9F-790D6F6A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2176-5C7D-5541-9506-4F7A1AD4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6184-075E-C744-98F0-6846DA1A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5CDEE-0191-1F49-8A18-33A8F4695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1400E-D211-AB48-8706-C2D28A0B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FBD90-E5F3-8544-8A6E-AD56467A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5BA7B-3522-E343-AA7F-CCD424B2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3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6ECA-B2AA-3B49-A105-441E6D43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4C6CA-00D2-4143-B4FE-693659503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EAC16-A09F-BE42-AEE5-0E3CA7AC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607D1-F178-CA46-A847-F004FF54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53E6A-87C6-AC46-BA74-6CB02AD9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C0C54-EEFF-8743-9810-52242A29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2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5C820-6240-6449-9534-75B55FE3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EF5DF-F380-A04A-AB7F-F73DF3681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3CF0-C63A-7D45-A965-8C4BC24E0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D4-0B55-8245-9045-C51EC97D1003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B16E-CDA3-704B-9CA1-8B840B0C5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7F76-87C9-BC4C-ACF9-7E130C1CA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0E97-A746-C24F-A6E7-8753BEBE3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lameoffaith.org.au/baptism/" TargetMode="External"/><Relationship Id="rId3" Type="http://schemas.openxmlformats.org/officeDocument/2006/relationships/audio" Target="../media/media5.m4a"/><Relationship Id="rId7" Type="http://schemas.openxmlformats.org/officeDocument/2006/relationships/image" Target="../media/image4.jpeg"/><Relationship Id="rId2" Type="http://schemas.microsoft.com/office/2007/relationships/media" Target="../media/media5.m4a"/><Relationship Id="rId1" Type="http://schemas.openxmlformats.org/officeDocument/2006/relationships/video" Target="https://www.youtube.com/embed/MQw5wVgp5YY?feature=oembed" TargetMode="Externa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B8570-219F-5F4F-84F0-9F30382E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6393767" cy="4747805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Preparing for the Sacrament of Confirmation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10CA1-A691-1C40-A35D-304873EEE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St Joseph’s Parish Nambour</a:t>
            </a:r>
          </a:p>
        </p:txBody>
      </p:sp>
      <p:pic>
        <p:nvPicPr>
          <p:cNvPr id="54" name="Welcome" descr="Welcome">
            <a:hlinkClick r:id="" action="ppaction://media"/>
            <a:extLst>
              <a:ext uri="{FF2B5EF4-FFF2-40B4-BE49-F238E27FC236}">
                <a16:creationId xmlns:a16="http://schemas.microsoft.com/office/drawing/2014/main" id="{63585CFF-8A50-DB43-884C-81EA1E777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400" y="56388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AE99BE-0EE9-7540-A9DA-F0FA597A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Activities to do at Home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B83954-65C2-694F-8EDF-295439F95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21901" y="2753936"/>
            <a:ext cx="5547893" cy="269398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Activities to do at home" descr="Activities to do at home">
            <a:hlinkClick r:id="" action="ppaction://media"/>
            <a:extLst>
              <a:ext uri="{FF2B5EF4-FFF2-40B4-BE49-F238E27FC236}">
                <a16:creationId xmlns:a16="http://schemas.microsoft.com/office/drawing/2014/main" id="{BE0EDEEF-AEEE-514D-BF63-C6B82CA43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5601" y="5815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022D2D-13D2-5A40-A03A-A4E53934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Weekly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7DDC-9F14-B049-9172-03305C06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Footlight MT Light" panose="0204060206030A020304" pitchFamily="18" charset="77"/>
              </a:rPr>
              <a:t>1. Remember Baptism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Footlight MT Light" panose="0204060206030A020304" pitchFamily="18" charset="77"/>
              </a:rPr>
              <a:t>2. Called by Name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Footlight MT Light" panose="0204060206030A020304" pitchFamily="18" charset="77"/>
              </a:rPr>
              <a:t>3. Life in the Spirit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latin typeface="Footlight MT Light" panose="0204060206030A020304" pitchFamily="18" charset="77"/>
              </a:rPr>
              <a:t>4. Confirmation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latin typeface="Footlight MT Light" panose="0204060206030A020304" pitchFamily="18" charset="77"/>
            </a:endParaRPr>
          </a:p>
        </p:txBody>
      </p:sp>
      <p:pic>
        <p:nvPicPr>
          <p:cNvPr id="5" name="Weekly Sessions" descr="Weekly Sessions">
            <a:hlinkClick r:id="" action="ppaction://media"/>
            <a:extLst>
              <a:ext uri="{FF2B5EF4-FFF2-40B4-BE49-F238E27FC236}">
                <a16:creationId xmlns:a16="http://schemas.microsoft.com/office/drawing/2014/main" id="{13A4E0B3-5EC2-2444-B61B-FAA42F141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601" y="57869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F2348-D2CC-2545-B975-A8087BA01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Welcome to Week One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981C0EB-4F5B-8747-99CF-56C19A402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931985"/>
            <a:ext cx="3330531" cy="4287715"/>
          </a:xfrm>
        </p:spPr>
        <p:txBody>
          <a:bodyPr anchor="ctr">
            <a:normAutofit lnSpcReduction="10000"/>
          </a:bodyPr>
          <a:lstStyle/>
          <a:p>
            <a:endParaRPr lang="en-AU" sz="3200" dirty="0">
              <a:solidFill>
                <a:srgbClr val="FFFFFF"/>
              </a:solidFill>
              <a:latin typeface="Footlight MT Light" panose="0204060206030A020304" pitchFamily="18" charset="77"/>
            </a:endParaRPr>
          </a:p>
          <a:p>
            <a:r>
              <a:rPr lang="en-AU" sz="3200" dirty="0">
                <a:solidFill>
                  <a:srgbClr val="FFFFFF"/>
                </a:solidFill>
                <a:latin typeface="Footlight MT Light" panose="0204060206030A020304" pitchFamily="18" charset="77"/>
              </a:rPr>
              <a:t>Let the little children come to me; do not stop them; for it is to such as these that the kingdom of God belongs</a:t>
            </a:r>
          </a:p>
          <a:p>
            <a:r>
              <a:rPr lang="en-AU" sz="3200" dirty="0">
                <a:solidFill>
                  <a:srgbClr val="FFFFFF"/>
                </a:solidFill>
                <a:latin typeface="Footlight MT Light" panose="0204060206030A020304" pitchFamily="18" charset="77"/>
              </a:rPr>
              <a:t>Mark 10:14</a:t>
            </a:r>
          </a:p>
          <a:p>
            <a:endParaRPr lang="en-US" sz="3200" dirty="0">
              <a:solidFill>
                <a:srgbClr val="FFFFFF"/>
              </a:solidFill>
              <a:latin typeface="Footlight MT Light" panose="0204060206030A020304" pitchFamily="18" charset="77"/>
            </a:endParaRPr>
          </a:p>
        </p:txBody>
      </p:sp>
      <p:pic>
        <p:nvPicPr>
          <p:cNvPr id="8" name="Week One" descr="Week One">
            <a:hlinkClick r:id="" action="ppaction://media"/>
            <a:extLst>
              <a:ext uri="{FF2B5EF4-FFF2-40B4-BE49-F238E27FC236}">
                <a16:creationId xmlns:a16="http://schemas.microsoft.com/office/drawing/2014/main" id="{F96CC22F-09B0-E341-ADE2-28782288C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187" y="56388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C38C33-7654-6A47-B0E2-AEF384A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Remembering Baptism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4C50EA-AF55-E643-9C4A-F3DFAB05D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>
              <a:solidFill>
                <a:srgbClr val="000000"/>
              </a:solidFill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AU" dirty="0">
                <a:solidFill>
                  <a:srgbClr val="000000"/>
                </a:solidFill>
                <a:latin typeface="Footlight MT Light" panose="0204060206030A020304" pitchFamily="18" charset="77"/>
              </a:rPr>
              <a:t>Baptism is the first of three Sacraments of Initiation in the Catholic Church, the other two being Confirmation and Eucharist. Through Baptism we are incorporated into the body of Christ.</a:t>
            </a:r>
            <a:endParaRPr lang="en-US" dirty="0">
              <a:solidFill>
                <a:srgbClr val="000000"/>
              </a:solidFill>
              <a:latin typeface="Footlight MT Light" panose="0204060206030A020304" pitchFamily="18" charset="77"/>
            </a:endParaRPr>
          </a:p>
        </p:txBody>
      </p:sp>
      <p:pic>
        <p:nvPicPr>
          <p:cNvPr id="6" name="Remembering Baptism" descr="Remembering Baptism">
            <a:hlinkClick r:id="" action="ppaction://media"/>
            <a:extLst>
              <a:ext uri="{FF2B5EF4-FFF2-40B4-BE49-F238E27FC236}">
                <a16:creationId xmlns:a16="http://schemas.microsoft.com/office/drawing/2014/main" id="{45737E86-A021-9C41-AE1A-BF566698E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426" y="55096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C38C33-7654-6A47-B0E2-AEF384A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Sacrament of Baptism</a:t>
            </a:r>
          </a:p>
        </p:txBody>
      </p:sp>
      <p:pic>
        <p:nvPicPr>
          <p:cNvPr id="11" name="Online Media 3" descr="Baptism - Flame of Faith">
            <a:hlinkClick r:id="" action="ppaction://media"/>
            <a:extLst>
              <a:ext uri="{FF2B5EF4-FFF2-40B4-BE49-F238E27FC236}">
                <a16:creationId xmlns:a16="http://schemas.microsoft.com/office/drawing/2014/main" id="{D99BD9F9-A3F6-8F41-99EB-A424599C61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429378" y="3052871"/>
            <a:ext cx="4954693" cy="2787014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C001A85-990B-4C41-920F-3ABFE54A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29" y="3683537"/>
            <a:ext cx="4312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4000" dirty="0">
                <a:solidFill>
                  <a:srgbClr val="7030A0"/>
                </a:solidFill>
                <a:latin typeface="Footlight MT Light" panose="0204060206030A020304" pitchFamily="18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Baptism</a:t>
            </a:r>
            <a:endParaRPr lang="en-US" sz="4000" dirty="0">
              <a:solidFill>
                <a:srgbClr val="7030A0"/>
              </a:solidFill>
              <a:latin typeface="Footlight MT Light" panose="0204060206030A020304" pitchFamily="18" charset="77"/>
            </a:endParaRPr>
          </a:p>
        </p:txBody>
      </p:sp>
      <p:pic>
        <p:nvPicPr>
          <p:cNvPr id="6" name="Your Baptism" descr="Your Baptism">
            <a:hlinkClick r:id="" action="ppaction://media"/>
            <a:extLst>
              <a:ext uri="{FF2B5EF4-FFF2-40B4-BE49-F238E27FC236}">
                <a16:creationId xmlns:a16="http://schemas.microsoft.com/office/drawing/2014/main" id="{1AA4FE6A-F9CA-044A-A5FE-792073908E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4201" y="54334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8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C4E2A-9C91-5F45-B79B-373AAB95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Jesus’s Baptism</a:t>
            </a:r>
          </a:p>
        </p:txBody>
      </p:sp>
      <p:pic>
        <p:nvPicPr>
          <p:cNvPr id="4" name="Jesus's Baptism" descr="Jesus's Baptism">
            <a:hlinkClick r:id="" action="ppaction://media"/>
            <a:extLst>
              <a:ext uri="{FF2B5EF4-FFF2-40B4-BE49-F238E27FC236}">
                <a16:creationId xmlns:a16="http://schemas.microsoft.com/office/drawing/2014/main" id="{6164ED33-A9B5-E041-8272-16C1C8997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525" y="56860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CBF02B9-57C5-0440-9C5A-C38A45C0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77"/>
              </a:rPr>
              <a:t>Sacred Symbols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B3BA1-2A21-4142-9242-644A1702F6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1" t="9110" r="52426" b="50065"/>
          <a:stretch/>
        </p:blipFill>
        <p:spPr>
          <a:xfrm>
            <a:off x="1786894" y="2459228"/>
            <a:ext cx="4308954" cy="417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8DF00-5D41-1647-8D10-56F9E551F6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50000" r="5378"/>
          <a:stretch/>
        </p:blipFill>
        <p:spPr>
          <a:xfrm>
            <a:off x="6986956" y="2459228"/>
            <a:ext cx="3610861" cy="4051412"/>
          </a:xfrm>
          <a:prstGeom prst="rect">
            <a:avLst/>
          </a:prstGeom>
        </p:spPr>
      </p:pic>
      <p:pic>
        <p:nvPicPr>
          <p:cNvPr id="11" name="Sacred Symbols" descr="Sacred Symbols">
            <a:hlinkClick r:id="" action="ppaction://media"/>
            <a:extLst>
              <a:ext uri="{FF2B5EF4-FFF2-40B4-BE49-F238E27FC236}">
                <a16:creationId xmlns:a16="http://schemas.microsoft.com/office/drawing/2014/main" id="{D33FAF46-DFD4-D442-AE19-03C9A5AF2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751" y="5624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42C40-4BEA-B34C-8C42-8F6E6FE6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9487" r="5378" b="55385"/>
          <a:stretch/>
        </p:blipFill>
        <p:spPr>
          <a:xfrm>
            <a:off x="650631" y="1059163"/>
            <a:ext cx="5389484" cy="456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43A2D-C7A3-7349-936F-408D89BF8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" t="50000" r="52674" b="9231"/>
          <a:stretch/>
        </p:blipFill>
        <p:spPr>
          <a:xfrm>
            <a:off x="6096000" y="872156"/>
            <a:ext cx="5760244" cy="511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AA7FEF-779C-CA47-8C7C-8DB23EA4A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7" r="52674" b="76693"/>
          <a:stretch/>
        </p:blipFill>
        <p:spPr>
          <a:xfrm>
            <a:off x="2661139" y="334107"/>
            <a:ext cx="4712676" cy="246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A517E-3EA6-694D-AD05-8111B57D0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6298" b="69231"/>
          <a:stretch/>
        </p:blipFill>
        <p:spPr>
          <a:xfrm>
            <a:off x="638875" y="2954215"/>
            <a:ext cx="4911969" cy="3381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27C8F-CF5F-8B41-8D91-709F8048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" t="32563" r="52005" b="14616"/>
          <a:stretch/>
        </p:blipFill>
        <p:spPr>
          <a:xfrm>
            <a:off x="7373815" y="1284570"/>
            <a:ext cx="4589525" cy="53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118</Words>
  <Application>Microsoft Macintosh PowerPoint</Application>
  <PresentationFormat>Widescreen</PresentationFormat>
  <Paragraphs>35</Paragraphs>
  <Slides>10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Office Theme</vt:lpstr>
      <vt:lpstr>Preparing for the Sacrament of Confirmation</vt:lpstr>
      <vt:lpstr>Weekly Sessions</vt:lpstr>
      <vt:lpstr>Welcome to Week One</vt:lpstr>
      <vt:lpstr>Remembering Baptism</vt:lpstr>
      <vt:lpstr>Sacrament of Baptism</vt:lpstr>
      <vt:lpstr>Jesus’s Baptism</vt:lpstr>
      <vt:lpstr>Sacred Symbols</vt:lpstr>
      <vt:lpstr>PowerPoint Presentation</vt:lpstr>
      <vt:lpstr>PowerPoint Presentation</vt:lpstr>
      <vt:lpstr>Activities to do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Sacrament of Confirmation</dc:title>
  <dc:creator>Lauren Cumming</dc:creator>
  <cp:lastModifiedBy>Lauren Cumming</cp:lastModifiedBy>
  <cp:revision>1</cp:revision>
  <dcterms:created xsi:type="dcterms:W3CDTF">2020-08-01T05:59:42Z</dcterms:created>
  <dcterms:modified xsi:type="dcterms:W3CDTF">2020-08-01T06:45:34Z</dcterms:modified>
</cp:coreProperties>
</file>