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64" r:id="rId3"/>
    <p:sldId id="265" r:id="rId4"/>
    <p:sldId id="259" r:id="rId5"/>
    <p:sldId id="260" r:id="rId6"/>
    <p:sldId id="257" r:id="rId7"/>
    <p:sldId id="268" r:id="rId8"/>
    <p:sldId id="269" r:id="rId9"/>
    <p:sldId id="270" r:id="rId10"/>
    <p:sldId id="261" r:id="rId11"/>
    <p:sldId id="271" r:id="rId12"/>
    <p:sldId id="263" r:id="rId13"/>
    <p:sldId id="272" r:id="rId14"/>
    <p:sldId id="273" r:id="rId15"/>
    <p:sldId id="266" r:id="rId16"/>
    <p:sldId id="274" r:id="rId17"/>
    <p:sldId id="275" r:id="rId18"/>
    <p:sldId id="276" r:id="rId19"/>
    <p:sldId id="277" r:id="rId20"/>
    <p:sldId id="278" r:id="rId21"/>
    <p:sldId id="279" r:id="rId22"/>
    <p:sldId id="267" r:id="rId23"/>
    <p:sldId id="280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77B9C-A0A0-9643-89C5-CC09BDA317FA}" v="65" dt="2020-08-16T08:49:47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49616"/>
  </p:normalViewPr>
  <p:slideViewPr>
    <p:cSldViewPr snapToGrid="0" snapToObjects="1">
      <p:cViewPr varScale="1">
        <p:scale>
          <a:sx n="52" d="100"/>
          <a:sy n="52" d="100"/>
        </p:scale>
        <p:origin x="2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Cumming" userId="a424aa21-55bd-40f7-8bac-54dcec7c1823" providerId="ADAL" clId="{16F77B9C-A0A0-9643-89C5-CC09BDA317FA}"/>
    <pc:docChg chg="undo custSel mod addSld delSld modSld sldOrd modMainMaster">
      <pc:chgData name="Lauren Cumming" userId="a424aa21-55bd-40f7-8bac-54dcec7c1823" providerId="ADAL" clId="{16F77B9C-A0A0-9643-89C5-CC09BDA317FA}" dt="2020-08-16T08:49:49.882" v="7408" actId="20577"/>
      <pc:docMkLst>
        <pc:docMk/>
      </pc:docMkLst>
      <pc:sldChg chg="addSp modSp add mod modTransition setBg modNotes">
        <pc:chgData name="Lauren Cumming" userId="a424aa21-55bd-40f7-8bac-54dcec7c1823" providerId="ADAL" clId="{16F77B9C-A0A0-9643-89C5-CC09BDA317FA}" dt="2020-08-16T07:39:41.624" v="7276" actId="114"/>
        <pc:sldMkLst>
          <pc:docMk/>
          <pc:sldMk cId="3311139121" sldId="257"/>
        </pc:sldMkLst>
        <pc:spChg chg="add mod">
          <ac:chgData name="Lauren Cumming" userId="a424aa21-55bd-40f7-8bac-54dcec7c1823" providerId="ADAL" clId="{16F77B9C-A0A0-9643-89C5-CC09BDA317FA}" dt="2020-08-16T07:39:41.624" v="7276" actId="114"/>
          <ac:spMkLst>
            <pc:docMk/>
            <pc:sldMk cId="3311139121" sldId="257"/>
            <ac:spMk id="2" creationId="{380D562D-A46F-454B-968F-B99BBDE54625}"/>
          </ac:spMkLst>
        </pc:spChg>
        <pc:spChg chg="add">
          <ac:chgData name="Lauren Cumming" userId="a424aa21-55bd-40f7-8bac-54dcec7c1823" providerId="ADAL" clId="{16F77B9C-A0A0-9643-89C5-CC09BDA317FA}" dt="2020-08-16T07:16:30.681" v="5853" actId="26606"/>
          <ac:spMkLst>
            <pc:docMk/>
            <pc:sldMk cId="3311139121" sldId="257"/>
            <ac:spMk id="70" creationId="{32BC26D8-82FB-445E-AA49-62A77D7C1EE0}"/>
          </ac:spMkLst>
        </pc:spChg>
        <pc:spChg chg="add">
          <ac:chgData name="Lauren Cumming" userId="a424aa21-55bd-40f7-8bac-54dcec7c1823" providerId="ADAL" clId="{16F77B9C-A0A0-9643-89C5-CC09BDA317FA}" dt="2020-08-16T07:16:30.681" v="5853" actId="26606"/>
          <ac:spMkLst>
            <pc:docMk/>
            <pc:sldMk cId="3311139121" sldId="257"/>
            <ac:spMk id="72" creationId="{CB44330D-EA18-4254-AA95-EB49948539B8}"/>
          </ac:spMkLst>
        </pc:spChg>
        <pc:picChg chg="mod">
          <ac:chgData name="Lauren Cumming" userId="a424aa21-55bd-40f7-8bac-54dcec7c1823" providerId="ADAL" clId="{16F77B9C-A0A0-9643-89C5-CC09BDA317FA}" dt="2020-08-16T07:16:30.681" v="5853" actId="26606"/>
          <ac:picMkLst>
            <pc:docMk/>
            <pc:sldMk cId="3311139121" sldId="257"/>
            <ac:picMk id="4097" creationId="{81629928-9726-B04C-983D-AFE8223D4267}"/>
          </ac:picMkLst>
        </pc:picChg>
      </pc:sldChg>
      <pc:sldChg chg="addSp delSp modSp mod delAnim modAnim delDesignElem modNotesTx">
        <pc:chgData name="Lauren Cumming" userId="a424aa21-55bd-40f7-8bac-54dcec7c1823" providerId="ADAL" clId="{16F77B9C-A0A0-9643-89C5-CC09BDA317FA}" dt="2020-08-16T08:34:46.052" v="7281" actId="20577"/>
        <pc:sldMkLst>
          <pc:docMk/>
          <pc:sldMk cId="1456854327" sldId="258"/>
        </pc:sldMkLst>
        <pc:spChg chg="mod">
          <ac:chgData name="Lauren Cumming" userId="a424aa21-55bd-40f7-8bac-54dcec7c1823" providerId="ADAL" clId="{16F77B9C-A0A0-9643-89C5-CC09BDA317FA}" dt="2020-08-15T07:08:03.568" v="73" actId="20577"/>
          <ac:spMkLst>
            <pc:docMk/>
            <pc:sldMk cId="1456854327" sldId="258"/>
            <ac:spMk id="2" creationId="{298F2348-D2CC-2545-B975-A8087BA01499}"/>
          </ac:spMkLst>
        </pc:spChg>
        <pc:spChg chg="mod">
          <ac:chgData name="Lauren Cumming" userId="a424aa21-55bd-40f7-8bac-54dcec7c1823" providerId="ADAL" clId="{16F77B9C-A0A0-9643-89C5-CC09BDA317FA}" dt="2020-08-15T07:07:53.363" v="70" actId="20577"/>
          <ac:spMkLst>
            <pc:docMk/>
            <pc:sldMk cId="1456854327" sldId="258"/>
            <ac:spMk id="7" creationId="{1981C0EB-4F5B-8747-99CF-56C19A4028D8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1456854327" sldId="258"/>
            <ac:spMk id="19" creationId="{07027C52-EAEF-417D-B99C-DBFD6D1345AE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1456854327" sldId="258"/>
            <ac:spMk id="23" creationId="{9FF39A25-DBCE-442D-A2E3-C0FE33129BC6}"/>
          </ac:spMkLst>
        </pc:spChg>
        <pc:picChg chg="add mod">
          <ac:chgData name="Lauren Cumming" userId="a424aa21-55bd-40f7-8bac-54dcec7c1823" providerId="ADAL" clId="{16F77B9C-A0A0-9643-89C5-CC09BDA317FA}" dt="2020-08-16T08:33:24.227" v="7278" actId="1076"/>
          <ac:picMkLst>
            <pc:docMk/>
            <pc:sldMk cId="1456854327" sldId="258"/>
            <ac:picMk id="3" creationId="{8A0907A2-1C0A-704A-AA2B-75D4FB373CFA}"/>
          </ac:picMkLst>
        </pc:picChg>
        <pc:picChg chg="del">
          <ac:chgData name="Lauren Cumming" userId="a424aa21-55bd-40f7-8bac-54dcec7c1823" providerId="ADAL" clId="{16F77B9C-A0A0-9643-89C5-CC09BDA317FA}" dt="2020-08-15T07:06:30.922" v="5" actId="478"/>
          <ac:picMkLst>
            <pc:docMk/>
            <pc:sldMk cId="1456854327" sldId="258"/>
            <ac:picMk id="4" creationId="{C1E0BDEF-FD35-7E47-90E9-BFE8C1A08C82}"/>
          </ac:picMkLst>
        </pc:picChg>
        <pc:picChg chg="add del">
          <ac:chgData name="Lauren Cumming" userId="a424aa21-55bd-40f7-8bac-54dcec7c1823" providerId="ADAL" clId="{16F77B9C-A0A0-9643-89C5-CC09BDA317FA}" dt="2020-08-16T07:16:26.452" v="5852"/>
          <ac:picMkLst>
            <pc:docMk/>
            <pc:sldMk cId="1456854327" sldId="258"/>
            <ac:picMk id="21" creationId="{F0977BDD-F21B-4E52-8FAE-69AA18080BDB}"/>
          </ac:picMkLst>
        </pc:picChg>
      </pc:sldChg>
      <pc:sldChg chg="addSp delSp modSp mod ord setBg delAnim modAnim delDesignElem modNotesTx">
        <pc:chgData name="Lauren Cumming" userId="a424aa21-55bd-40f7-8bac-54dcec7c1823" providerId="ADAL" clId="{16F77B9C-A0A0-9643-89C5-CC09BDA317FA}" dt="2020-08-16T08:42:32.679" v="7385" actId="20577"/>
        <pc:sldMkLst>
          <pc:docMk/>
          <pc:sldMk cId="3448366045" sldId="259"/>
        </pc:sldMkLst>
        <pc:spChg chg="mod ord">
          <ac:chgData name="Lauren Cumming" userId="a424aa21-55bd-40f7-8bac-54dcec7c1823" providerId="ADAL" clId="{16F77B9C-A0A0-9643-89C5-CC09BDA317FA}" dt="2020-08-16T06:55:24.583" v="4209" actId="122"/>
          <ac:spMkLst>
            <pc:docMk/>
            <pc:sldMk cId="3448366045" sldId="259"/>
            <ac:spMk id="7" creationId="{0CBF02B9-57C5-0440-9C5A-C38A45C0E259}"/>
          </ac:spMkLst>
        </pc:spChg>
        <pc:spChg chg="add del">
          <ac:chgData name="Lauren Cumming" userId="a424aa21-55bd-40f7-8bac-54dcec7c1823" providerId="ADAL" clId="{16F77B9C-A0A0-9643-89C5-CC09BDA317FA}" dt="2020-08-16T06:55:12.428" v="4203" actId="26606"/>
          <ac:spMkLst>
            <pc:docMk/>
            <pc:sldMk cId="3448366045" sldId="259"/>
            <ac:spMk id="15" creationId="{4351DFE5-F63D-4BE0-BDA9-E3EB88F01AA5}"/>
          </ac:spMkLst>
        </pc:spChg>
        <pc:spChg chg="add del">
          <ac:chgData name="Lauren Cumming" userId="a424aa21-55bd-40f7-8bac-54dcec7c1823" providerId="ADAL" clId="{16F77B9C-A0A0-9643-89C5-CC09BDA317FA}" dt="2020-08-16T06:53:36.340" v="4192" actId="26606"/>
          <ac:spMkLst>
            <pc:docMk/>
            <pc:sldMk cId="3448366045" sldId="259"/>
            <ac:spMk id="19" creationId="{55666830-9A19-4E01-8505-D6C7F9AC5665}"/>
          </ac:spMkLst>
        </pc:spChg>
        <pc:spChg chg="add del">
          <ac:chgData name="Lauren Cumming" userId="a424aa21-55bd-40f7-8bac-54dcec7c1823" providerId="ADAL" clId="{16F77B9C-A0A0-9643-89C5-CC09BDA317FA}" dt="2020-08-16T06:53:36.340" v="4192" actId="26606"/>
          <ac:spMkLst>
            <pc:docMk/>
            <pc:sldMk cId="3448366045" sldId="259"/>
            <ac:spMk id="20" creationId="{AE9FC877-7FB6-4D22-9988-35420644E202}"/>
          </ac:spMkLst>
        </pc:spChg>
        <pc:spChg chg="add del">
          <ac:chgData name="Lauren Cumming" userId="a424aa21-55bd-40f7-8bac-54dcec7c1823" providerId="ADAL" clId="{16F77B9C-A0A0-9643-89C5-CC09BDA317FA}" dt="2020-08-16T06:53:36.340" v="4192" actId="26606"/>
          <ac:spMkLst>
            <pc:docMk/>
            <pc:sldMk cId="3448366045" sldId="259"/>
            <ac:spMk id="21" creationId="{E41809D1-F12E-46BB-B804-5F209D325E8B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22" creationId="{07322A9E-F1EC-405E-8971-BA906EFFCCB8}"/>
          </ac:spMkLst>
        </pc:spChg>
        <pc:spChg chg="add del">
          <ac:chgData name="Lauren Cumming" userId="a424aa21-55bd-40f7-8bac-54dcec7c1823" providerId="ADAL" clId="{16F77B9C-A0A0-9643-89C5-CC09BDA317FA}" dt="2020-08-16T06:53:36.340" v="4192" actId="26606"/>
          <ac:spMkLst>
            <pc:docMk/>
            <pc:sldMk cId="3448366045" sldId="259"/>
            <ac:spMk id="23" creationId="{AF2F604E-43BE-4DC3-B983-E071523364F8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24" creationId="{A5704422-1118-4FD1-95AD-29A064EB80D9}"/>
          </ac:spMkLst>
        </pc:spChg>
        <pc:spChg chg="add del">
          <ac:chgData name="Lauren Cumming" userId="a424aa21-55bd-40f7-8bac-54dcec7c1823" providerId="ADAL" clId="{16F77B9C-A0A0-9643-89C5-CC09BDA317FA}" dt="2020-08-16T06:53:36.340" v="4192" actId="26606"/>
          <ac:spMkLst>
            <pc:docMk/>
            <pc:sldMk cId="3448366045" sldId="259"/>
            <ac:spMk id="25" creationId="{08C9B587-E65E-4B52-B37C-ABEBB6E87928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26" creationId="{A88B2AAA-B805-498E-A9E6-98B885855498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3448366045" sldId="259"/>
            <ac:spMk id="27" creationId="{32E62931-8EB4-42BB-BAAB-D8757BE66D8E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28" creationId="{9B8051E0-19D7-43E1-BFD9-E6DBFEB3A3F1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30" creationId="{4EDB2B02-86A2-46F5-A4BE-B7D9B10411D6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32" creationId="{43954639-FB5D-41F4-9560-6F6DFE778425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34" creationId="{E898931C-0323-41FA-A036-20F818B1FF81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36" creationId="{89AFE9DD-0792-4B98-B4EB-97ACA17E6AA8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38" creationId="{3981F5C4-9AE1-404E-AF44-A4E6DB374F9D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40" creationId="{763C1781-8726-4FAC-8C45-FF40376BE409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42" creationId="{301491B5-56C7-43DC-A3D9-861EECCA056A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44" creationId="{237E2353-22DF-46E0-A200-FB30F8F394E2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46" creationId="{DD6138DB-057B-45F7-A5F4-E7BFDA20D02C}"/>
          </ac:spMkLst>
        </pc:spChg>
        <pc:spChg chg="add del">
          <ac:chgData name="Lauren Cumming" userId="a424aa21-55bd-40f7-8bac-54dcec7c1823" providerId="ADAL" clId="{16F77B9C-A0A0-9643-89C5-CC09BDA317FA}" dt="2020-08-16T06:49:20.830" v="4190" actId="26606"/>
          <ac:spMkLst>
            <pc:docMk/>
            <pc:sldMk cId="3448366045" sldId="259"/>
            <ac:spMk id="48" creationId="{79A54AB1-B64F-4843-BFAB-81CB74E66B65}"/>
          </ac:spMkLst>
        </pc:spChg>
        <pc:picChg chg="del">
          <ac:chgData name="Lauren Cumming" userId="a424aa21-55bd-40f7-8bac-54dcec7c1823" providerId="ADAL" clId="{16F77B9C-A0A0-9643-89C5-CC09BDA317FA}" dt="2020-08-15T07:06:48.101" v="12" actId="478"/>
          <ac:picMkLst>
            <pc:docMk/>
            <pc:sldMk cId="3448366045" sldId="259"/>
            <ac:picMk id="2" creationId="{319B113D-073C-1D41-B7D6-B7D87F2AB272}"/>
          </ac:picMkLst>
        </pc:picChg>
        <pc:picChg chg="add mod">
          <ac:chgData name="Lauren Cumming" userId="a424aa21-55bd-40f7-8bac-54dcec7c1823" providerId="ADAL" clId="{16F77B9C-A0A0-9643-89C5-CC09BDA317FA}" dt="2020-08-16T08:42:23.514" v="7382" actId="1076"/>
          <ac:picMkLst>
            <pc:docMk/>
            <pc:sldMk cId="3448366045" sldId="259"/>
            <ac:picMk id="2" creationId="{D3507A61-E0C1-394D-9AEC-EF106B296B41}"/>
          </ac:picMkLst>
        </pc:picChg>
        <pc:picChg chg="del">
          <ac:chgData name="Lauren Cumming" userId="a424aa21-55bd-40f7-8bac-54dcec7c1823" providerId="ADAL" clId="{16F77B9C-A0A0-9643-89C5-CC09BDA317FA}" dt="2020-08-15T07:06:46.476" v="11" actId="478"/>
          <ac:picMkLst>
            <pc:docMk/>
            <pc:sldMk cId="3448366045" sldId="259"/>
            <ac:picMk id="3" creationId="{72CB1AB6-5A1C-A54D-95E8-A63A180684E8}"/>
          </ac:picMkLst>
        </pc:picChg>
        <pc:picChg chg="add mod">
          <ac:chgData name="Lauren Cumming" userId="a424aa21-55bd-40f7-8bac-54dcec7c1823" providerId="ADAL" clId="{16F77B9C-A0A0-9643-89C5-CC09BDA317FA}" dt="2020-08-16T06:55:12.428" v="4203" actId="26606"/>
          <ac:picMkLst>
            <pc:docMk/>
            <pc:sldMk cId="3448366045" sldId="259"/>
            <ac:picMk id="4" creationId="{89949444-DCF1-9C4F-A3A7-C7858DBD3CD3}"/>
          </ac:picMkLst>
        </pc:picChg>
        <pc:picChg chg="add del">
          <ac:chgData name="Lauren Cumming" userId="a424aa21-55bd-40f7-8bac-54dcec7c1823" providerId="ADAL" clId="{16F77B9C-A0A0-9643-89C5-CC09BDA317FA}" dt="2020-08-16T06:55:12.428" v="4203" actId="26606"/>
          <ac:picMkLst>
            <pc:docMk/>
            <pc:sldMk cId="3448366045" sldId="259"/>
            <ac:picMk id="17" creationId="{02DD2BC0-6F29-4B4F-8D61-2DCF6D2E8E73}"/>
          </ac:picMkLst>
        </pc:picChg>
      </pc:sldChg>
      <pc:sldChg chg="addSp delSp modSp mod delAnim modAnim delDesignElem modNotesTx">
        <pc:chgData name="Lauren Cumming" userId="a424aa21-55bd-40f7-8bac-54dcec7c1823" providerId="ADAL" clId="{16F77B9C-A0A0-9643-89C5-CC09BDA317FA}" dt="2020-08-16T08:43:26.107" v="7390" actId="20577"/>
        <pc:sldMkLst>
          <pc:docMk/>
          <pc:sldMk cId="1573016122" sldId="260"/>
        </pc:sldMkLst>
        <pc:spChg chg="mod">
          <ac:chgData name="Lauren Cumming" userId="a424aa21-55bd-40f7-8bac-54dcec7c1823" providerId="ADAL" clId="{16F77B9C-A0A0-9643-89C5-CC09BDA317FA}" dt="2020-08-15T07:34:42.964" v="2529" actId="1076"/>
          <ac:spMkLst>
            <pc:docMk/>
            <pc:sldMk cId="1573016122" sldId="260"/>
            <ac:spMk id="2" creationId="{58BC4E2A-9C91-5F45-B79B-373AAB95317F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1573016122" sldId="260"/>
            <ac:spMk id="7" creationId="{01C9CC24-B375-4226-BF2B-61FADBBA696A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1573016122" sldId="260"/>
            <ac:spMk id="9" creationId="{CD70A28E-4FD8-4474-A206-E15B5EBB303F}"/>
          </ac:spMkLst>
        </pc:spChg>
        <pc:picChg chg="add mod">
          <ac:chgData name="Lauren Cumming" userId="a424aa21-55bd-40f7-8bac-54dcec7c1823" providerId="ADAL" clId="{16F77B9C-A0A0-9643-89C5-CC09BDA317FA}" dt="2020-08-16T08:43:16.339" v="7387" actId="1076"/>
          <ac:picMkLst>
            <pc:docMk/>
            <pc:sldMk cId="1573016122" sldId="260"/>
            <ac:picMk id="3" creationId="{0528CC23-3D99-2245-A7AA-47056C574CBC}"/>
          </ac:picMkLst>
        </pc:picChg>
        <pc:picChg chg="del">
          <ac:chgData name="Lauren Cumming" userId="a424aa21-55bd-40f7-8bac-54dcec7c1823" providerId="ADAL" clId="{16F77B9C-A0A0-9643-89C5-CC09BDA317FA}" dt="2020-08-15T07:06:41.293" v="9" actId="478"/>
          <ac:picMkLst>
            <pc:docMk/>
            <pc:sldMk cId="1573016122" sldId="260"/>
            <ac:picMk id="3" creationId="{758FC5E1-402B-4248-9566-FA712BA36F2C}"/>
          </ac:picMkLst>
        </pc:picChg>
        <pc:picChg chg="del">
          <ac:chgData name="Lauren Cumming" userId="a424aa21-55bd-40f7-8bac-54dcec7c1823" providerId="ADAL" clId="{16F77B9C-A0A0-9643-89C5-CC09BDA317FA}" dt="2020-08-15T07:06:42.441" v="10" actId="478"/>
          <ac:picMkLst>
            <pc:docMk/>
            <pc:sldMk cId="1573016122" sldId="260"/>
            <ac:picMk id="5" creationId="{86A0B9B5-9D05-0B41-B6AB-01AC0C20D7BB}"/>
          </ac:picMkLst>
        </pc:picChg>
        <pc:picChg chg="add del">
          <ac:chgData name="Lauren Cumming" userId="a424aa21-55bd-40f7-8bac-54dcec7c1823" providerId="ADAL" clId="{16F77B9C-A0A0-9643-89C5-CC09BDA317FA}" dt="2020-08-16T07:16:26.452" v="5852"/>
          <ac:picMkLst>
            <pc:docMk/>
            <pc:sldMk cId="1573016122" sldId="260"/>
            <ac:picMk id="11" creationId="{39647E21-5366-4638-AC97-D8CD4111EB57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20.904" v="5859" actId="26606"/>
        <pc:sldMkLst>
          <pc:docMk/>
          <pc:sldMk cId="2329937101" sldId="261"/>
        </pc:sldMkLst>
        <pc:picChg chg="mod">
          <ac:chgData name="Lauren Cumming" userId="a424aa21-55bd-40f7-8bac-54dcec7c1823" providerId="ADAL" clId="{16F77B9C-A0A0-9643-89C5-CC09BDA317FA}" dt="2020-08-16T07:17:20.904" v="5859" actId="26606"/>
          <ac:picMkLst>
            <pc:docMk/>
            <pc:sldMk cId="2329937101" sldId="261"/>
            <ac:picMk id="8193" creationId="{305A1E2A-474B-CB45-8A49-89F90C3056C1}"/>
          </ac:picMkLst>
        </pc:picChg>
      </pc:sldChg>
      <pc:sldChg chg="addSp delSp modSp mod delAnim modAnim delDesignElem modNotesTx">
        <pc:chgData name="Lauren Cumming" userId="a424aa21-55bd-40f7-8bac-54dcec7c1823" providerId="ADAL" clId="{16F77B9C-A0A0-9643-89C5-CC09BDA317FA}" dt="2020-08-16T08:49:49.882" v="7408" actId="20577"/>
        <pc:sldMkLst>
          <pc:docMk/>
          <pc:sldMk cId="2372808461" sldId="262"/>
        </pc:sldMkLst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2372808461" sldId="262"/>
            <ac:spMk id="10" creationId="{4351DFE5-F63D-4BE0-BDA9-E3EB88F01AA5}"/>
          </ac:spMkLst>
        </pc:spChg>
        <pc:picChg chg="add mod">
          <ac:chgData name="Lauren Cumming" userId="a424aa21-55bd-40f7-8bac-54dcec7c1823" providerId="ADAL" clId="{16F77B9C-A0A0-9643-89C5-CC09BDA317FA}" dt="2020-08-16T08:49:43.488" v="7405" actId="1076"/>
          <ac:picMkLst>
            <pc:docMk/>
            <pc:sldMk cId="2372808461" sldId="262"/>
            <ac:picMk id="2" creationId="{1C6B19F4-F213-E042-B258-B9EA286FC5E5}"/>
          </ac:picMkLst>
        </pc:picChg>
        <pc:picChg chg="del">
          <ac:chgData name="Lauren Cumming" userId="a424aa21-55bd-40f7-8bac-54dcec7c1823" providerId="ADAL" clId="{16F77B9C-A0A0-9643-89C5-CC09BDA317FA}" dt="2020-08-15T07:06:59.173" v="14" actId="478"/>
          <ac:picMkLst>
            <pc:docMk/>
            <pc:sldMk cId="2372808461" sldId="262"/>
            <ac:picMk id="2" creationId="{F1A088E0-5CCD-9744-BEEA-50A76C539ED2}"/>
          </ac:picMkLst>
        </pc:picChg>
        <pc:picChg chg="mod">
          <ac:chgData name="Lauren Cumming" userId="a424aa21-55bd-40f7-8bac-54dcec7c1823" providerId="ADAL" clId="{16F77B9C-A0A0-9643-89C5-CC09BDA317FA}" dt="2020-08-16T07:16:26.452" v="5852"/>
          <ac:picMkLst>
            <pc:docMk/>
            <pc:sldMk cId="2372808461" sldId="262"/>
            <ac:picMk id="6" creationId="{13B83954-65C2-694F-8EDF-295439F95F2F}"/>
          </ac:picMkLst>
        </pc:picChg>
        <pc:picChg chg="add del">
          <ac:chgData name="Lauren Cumming" userId="a424aa21-55bd-40f7-8bac-54dcec7c1823" providerId="ADAL" clId="{16F77B9C-A0A0-9643-89C5-CC09BDA317FA}" dt="2020-08-16T07:16:26.452" v="5852"/>
          <ac:picMkLst>
            <pc:docMk/>
            <pc:sldMk cId="2372808461" sldId="262"/>
            <ac:picMk id="12" creationId="{3AA16612-ACD2-4A16-8F2B-4514FD6BF28F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27.587" v="5861" actId="26606"/>
        <pc:sldMkLst>
          <pc:docMk/>
          <pc:sldMk cId="2712581536" sldId="263"/>
        </pc:sldMkLst>
        <pc:picChg chg="mod">
          <ac:chgData name="Lauren Cumming" userId="a424aa21-55bd-40f7-8bac-54dcec7c1823" providerId="ADAL" clId="{16F77B9C-A0A0-9643-89C5-CC09BDA317FA}" dt="2020-08-16T07:17:27.587" v="5861" actId="26606"/>
          <ac:picMkLst>
            <pc:docMk/>
            <pc:sldMk cId="2712581536" sldId="263"/>
            <ac:picMk id="10241" creationId="{192322B8-9ECD-524A-A1F8-B96162960EAE}"/>
          </ac:picMkLst>
        </pc:picChg>
      </pc:sldChg>
      <pc:sldChg chg="addSp delSp modSp mod delAnim modAnim delDesignElem modNotesTx">
        <pc:chgData name="Lauren Cumming" userId="a424aa21-55bd-40f7-8bac-54dcec7c1823" providerId="ADAL" clId="{16F77B9C-A0A0-9643-89C5-CC09BDA317FA}" dt="2020-08-16T08:36:00.587" v="7286" actId="20577"/>
        <pc:sldMkLst>
          <pc:docMk/>
          <pc:sldMk cId="1016558423" sldId="264"/>
        </pc:sldMkLst>
        <pc:spChg chg="mod">
          <ac:chgData name="Lauren Cumming" userId="a424aa21-55bd-40f7-8bac-54dcec7c1823" providerId="ADAL" clId="{16F77B9C-A0A0-9643-89C5-CC09BDA317FA}" dt="2020-08-15T07:18:51.261" v="1722" actId="14100"/>
          <ac:spMkLst>
            <pc:docMk/>
            <pc:sldMk cId="1016558423" sldId="264"/>
            <ac:spMk id="4" creationId="{2A4C50EA-AF55-E643-9C4A-F3DFAB05DC02}"/>
          </ac:spMkLst>
        </pc:spChg>
        <pc:spChg chg="mod">
          <ac:chgData name="Lauren Cumming" userId="a424aa21-55bd-40f7-8bac-54dcec7c1823" providerId="ADAL" clId="{16F77B9C-A0A0-9643-89C5-CC09BDA317FA}" dt="2020-08-15T07:08:13.982" v="93" actId="20577"/>
          <ac:spMkLst>
            <pc:docMk/>
            <pc:sldMk cId="1016558423" sldId="264"/>
            <ac:spMk id="5" creationId="{27C38C33-7654-6A47-B0E2-AEF384ADFD20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1016558423" sldId="264"/>
            <ac:spMk id="17" creationId="{4351DFE5-F63D-4BE0-BDA9-E3EB88F01AA5}"/>
          </ac:spMkLst>
        </pc:spChg>
        <pc:picChg chg="del">
          <ac:chgData name="Lauren Cumming" userId="a424aa21-55bd-40f7-8bac-54dcec7c1823" providerId="ADAL" clId="{16F77B9C-A0A0-9643-89C5-CC09BDA317FA}" dt="2020-08-15T07:06:34.478" v="6" actId="478"/>
          <ac:picMkLst>
            <pc:docMk/>
            <pc:sldMk cId="1016558423" sldId="264"/>
            <ac:picMk id="2" creationId="{0A6D0D64-99B9-E442-B89B-A8CD0880D4D2}"/>
          </ac:picMkLst>
        </pc:picChg>
        <pc:picChg chg="add mod">
          <ac:chgData name="Lauren Cumming" userId="a424aa21-55bd-40f7-8bac-54dcec7c1823" providerId="ADAL" clId="{16F77B9C-A0A0-9643-89C5-CC09BDA317FA}" dt="2020-08-16T08:35:49.073" v="7283" actId="1076"/>
          <ac:picMkLst>
            <pc:docMk/>
            <pc:sldMk cId="1016558423" sldId="264"/>
            <ac:picMk id="2" creationId="{4B943A90-A33A-D54E-8E4D-D75BA1A609EB}"/>
          </ac:picMkLst>
        </pc:picChg>
        <pc:picChg chg="add del">
          <ac:chgData name="Lauren Cumming" userId="a424aa21-55bd-40f7-8bac-54dcec7c1823" providerId="ADAL" clId="{16F77B9C-A0A0-9643-89C5-CC09BDA317FA}" dt="2020-08-16T07:16:26.452" v="5852"/>
          <ac:picMkLst>
            <pc:docMk/>
            <pc:sldMk cId="1016558423" sldId="264"/>
            <ac:picMk id="19" creationId="{3AA16612-ACD2-4A16-8F2B-4514FD6BF28F}"/>
          </ac:picMkLst>
        </pc:picChg>
      </pc:sldChg>
      <pc:sldChg chg="addSp delSp modSp mod delAnim modAnim delDesignElem chgLayout modNotesTx">
        <pc:chgData name="Lauren Cumming" userId="a424aa21-55bd-40f7-8bac-54dcec7c1823" providerId="ADAL" clId="{16F77B9C-A0A0-9643-89C5-CC09BDA317FA}" dt="2020-08-16T08:40:20.812" v="7380" actId="20577"/>
        <pc:sldMkLst>
          <pc:docMk/>
          <pc:sldMk cId="3910581816" sldId="265"/>
        </pc:sldMkLst>
        <pc:spChg chg="add del mod ord">
          <ac:chgData name="Lauren Cumming" userId="a424aa21-55bd-40f7-8bac-54dcec7c1823" providerId="ADAL" clId="{16F77B9C-A0A0-9643-89C5-CC09BDA317FA}" dt="2020-08-15T07:23:45.643" v="2294" actId="700"/>
          <ac:spMkLst>
            <pc:docMk/>
            <pc:sldMk cId="3910581816" sldId="265"/>
            <ac:spMk id="4" creationId="{45EC144C-D016-A048-8F58-2D3C6E33D306}"/>
          </ac:spMkLst>
        </pc:spChg>
        <pc:spChg chg="mod ord">
          <ac:chgData name="Lauren Cumming" userId="a424aa21-55bd-40f7-8bac-54dcec7c1823" providerId="ADAL" clId="{16F77B9C-A0A0-9643-89C5-CC09BDA317FA}" dt="2020-08-15T07:23:45.643" v="2294" actId="700"/>
          <ac:spMkLst>
            <pc:docMk/>
            <pc:sldMk cId="3910581816" sldId="265"/>
            <ac:spMk id="5" creationId="{27C38C33-7654-6A47-B0E2-AEF384ADFD20}"/>
          </ac:spMkLst>
        </pc:spChg>
        <pc:spChg chg="add mod">
          <ac:chgData name="Lauren Cumming" userId="a424aa21-55bd-40f7-8bac-54dcec7c1823" providerId="ADAL" clId="{16F77B9C-A0A0-9643-89C5-CC09BDA317FA}" dt="2020-08-15T07:34:11.229" v="2502" actId="1076"/>
          <ac:spMkLst>
            <pc:docMk/>
            <pc:sldMk cId="3910581816" sldId="265"/>
            <ac:spMk id="6" creationId="{FADE92CE-6E62-FE4D-9113-76E47450CC04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3910581816" sldId="265"/>
            <ac:spMk id="14" creationId="{9AF5C66A-E8F2-4E13-98A3-FE96597C5A42}"/>
          </ac:spMkLst>
        </pc:spChg>
        <pc:picChg chg="add mod">
          <ac:chgData name="Lauren Cumming" userId="a424aa21-55bd-40f7-8bac-54dcec7c1823" providerId="ADAL" clId="{16F77B9C-A0A0-9643-89C5-CC09BDA317FA}" dt="2020-08-16T08:40:13.605" v="7377" actId="1076"/>
          <ac:picMkLst>
            <pc:docMk/>
            <pc:sldMk cId="3910581816" sldId="265"/>
            <ac:picMk id="2" creationId="{C8073131-D385-6241-B675-EF3D633EA237}"/>
          </ac:picMkLst>
        </pc:picChg>
        <pc:picChg chg="del">
          <ac:chgData name="Lauren Cumming" userId="a424aa21-55bd-40f7-8bac-54dcec7c1823" providerId="ADAL" clId="{16F77B9C-A0A0-9643-89C5-CC09BDA317FA}" dt="2020-08-15T07:06:38.331" v="8" actId="478"/>
          <ac:picMkLst>
            <pc:docMk/>
            <pc:sldMk cId="3910581816" sldId="265"/>
            <ac:picMk id="2" creationId="{E183A64E-B739-524A-8057-028157851F24}"/>
          </ac:picMkLst>
        </pc:picChg>
        <pc:picChg chg="del">
          <ac:chgData name="Lauren Cumming" userId="a424aa21-55bd-40f7-8bac-54dcec7c1823" providerId="ADAL" clId="{16F77B9C-A0A0-9643-89C5-CC09BDA317FA}" dt="2020-08-15T07:06:37.011" v="7" actId="478"/>
          <ac:picMkLst>
            <pc:docMk/>
            <pc:sldMk cId="3910581816" sldId="265"/>
            <ac:picMk id="3" creationId="{85698438-B13E-1D43-8270-24442B5FE9C0}"/>
          </ac:picMkLst>
        </pc:picChg>
        <pc:picChg chg="add mod">
          <ac:chgData name="Lauren Cumming" userId="a424aa21-55bd-40f7-8bac-54dcec7c1823" providerId="ADAL" clId="{16F77B9C-A0A0-9643-89C5-CC09BDA317FA}" dt="2020-08-15T07:34:06.302" v="2501" actId="1076"/>
          <ac:picMkLst>
            <pc:docMk/>
            <pc:sldMk cId="3910581816" sldId="265"/>
            <ac:picMk id="7" creationId="{423C0840-BC66-9245-99FA-46A2CBC69DD5}"/>
          </ac:picMkLst>
        </pc:picChg>
        <pc:picChg chg="add del">
          <ac:chgData name="Lauren Cumming" userId="a424aa21-55bd-40f7-8bac-54dcec7c1823" providerId="ADAL" clId="{16F77B9C-A0A0-9643-89C5-CC09BDA317FA}" dt="2020-08-16T07:16:26.452" v="5852"/>
          <ac:picMkLst>
            <pc:docMk/>
            <pc:sldMk cId="3910581816" sldId="265"/>
            <ac:picMk id="21" creationId="{AC860275-E106-493A-8BF0-E0A91130EF6A}"/>
          </ac:picMkLst>
        </pc:picChg>
      </pc:sldChg>
      <pc:sldChg chg="addSp modSp add mod modTransition setBg modNotes">
        <pc:chgData name="Lauren Cumming" userId="a424aa21-55bd-40f7-8bac-54dcec7c1823" providerId="ADAL" clId="{16F77B9C-A0A0-9643-89C5-CC09BDA317FA}" dt="2020-08-16T07:17:41.470" v="5864" actId="26606"/>
        <pc:sldMkLst>
          <pc:docMk/>
          <pc:sldMk cId="505094387" sldId="266"/>
        </pc:sldMkLst>
        <pc:spChg chg="add">
          <ac:chgData name="Lauren Cumming" userId="a424aa21-55bd-40f7-8bac-54dcec7c1823" providerId="ADAL" clId="{16F77B9C-A0A0-9643-89C5-CC09BDA317FA}" dt="2020-08-16T07:17:41.470" v="5864" actId="26606"/>
          <ac:spMkLst>
            <pc:docMk/>
            <pc:sldMk cId="505094387" sldId="266"/>
            <ac:spMk id="70" creationId="{32BC26D8-82FB-445E-AA49-62A77D7C1EE0}"/>
          </ac:spMkLst>
        </pc:spChg>
        <pc:spChg chg="add">
          <ac:chgData name="Lauren Cumming" userId="a424aa21-55bd-40f7-8bac-54dcec7c1823" providerId="ADAL" clId="{16F77B9C-A0A0-9643-89C5-CC09BDA317FA}" dt="2020-08-16T07:17:41.470" v="5864" actId="26606"/>
          <ac:spMkLst>
            <pc:docMk/>
            <pc:sldMk cId="505094387" sldId="266"/>
            <ac:spMk id="72" creationId="{CB44330D-EA18-4254-AA95-EB49948539B8}"/>
          </ac:spMkLst>
        </pc:spChg>
        <pc:picChg chg="mod">
          <ac:chgData name="Lauren Cumming" userId="a424aa21-55bd-40f7-8bac-54dcec7c1823" providerId="ADAL" clId="{16F77B9C-A0A0-9643-89C5-CC09BDA317FA}" dt="2020-08-16T07:17:41.470" v="5864" actId="26606"/>
          <ac:picMkLst>
            <pc:docMk/>
            <pc:sldMk cId="505094387" sldId="266"/>
            <ac:picMk id="13313" creationId="{089810E2-395C-C149-B071-2CC49831D51F}"/>
          </ac:picMkLst>
        </pc:picChg>
      </pc:sldChg>
      <pc:sldChg chg="addSp delSp modSp mod delAnim modAnim delDesignElem modNotesTx">
        <pc:chgData name="Lauren Cumming" userId="a424aa21-55bd-40f7-8bac-54dcec7c1823" providerId="ADAL" clId="{16F77B9C-A0A0-9643-89C5-CC09BDA317FA}" dt="2020-08-16T08:45:43.348" v="7395" actId="20577"/>
        <pc:sldMkLst>
          <pc:docMk/>
          <pc:sldMk cId="3783195052" sldId="267"/>
        </pc:sldMkLst>
        <pc:spChg chg="del mod ord">
          <ac:chgData name="Lauren Cumming" userId="a424aa21-55bd-40f7-8bac-54dcec7c1823" providerId="ADAL" clId="{16F77B9C-A0A0-9643-89C5-CC09BDA317FA}" dt="2020-08-16T07:11:27.028" v="5774" actId="478"/>
          <ac:spMkLst>
            <pc:docMk/>
            <pc:sldMk cId="3783195052" sldId="267"/>
            <ac:spMk id="4" creationId="{CBAE99BE-0EE9-7540-A9DA-F0FA597AB9EC}"/>
          </ac:spMkLst>
        </pc:spChg>
        <pc:spChg chg="add del mod">
          <ac:chgData name="Lauren Cumming" userId="a424aa21-55bd-40f7-8bac-54dcec7c1823" providerId="ADAL" clId="{16F77B9C-A0A0-9643-89C5-CC09BDA317FA}" dt="2020-08-16T07:07:36.368" v="5770" actId="478"/>
          <ac:spMkLst>
            <pc:docMk/>
            <pc:sldMk cId="3783195052" sldId="267"/>
            <ac:spMk id="5" creationId="{E710F0F3-5C54-C84B-AB3F-29C5D25DB0FC}"/>
          </ac:spMkLst>
        </pc:spChg>
        <pc:spChg chg="add del mod">
          <ac:chgData name="Lauren Cumming" userId="a424aa21-55bd-40f7-8bac-54dcec7c1823" providerId="ADAL" clId="{16F77B9C-A0A0-9643-89C5-CC09BDA317FA}" dt="2020-08-16T07:11:29.508" v="5775" actId="478"/>
          <ac:spMkLst>
            <pc:docMk/>
            <pc:sldMk cId="3783195052" sldId="267"/>
            <ac:spMk id="8" creationId="{0E5BB620-4B47-0E43-AB08-7066985E9B67}"/>
          </ac:spMkLst>
        </pc:spChg>
        <pc:spChg chg="add del">
          <ac:chgData name="Lauren Cumming" userId="a424aa21-55bd-40f7-8bac-54dcec7c1823" providerId="ADAL" clId="{16F77B9C-A0A0-9643-89C5-CC09BDA317FA}" dt="2020-08-16T07:11:59.665" v="5778" actId="26606"/>
          <ac:spMkLst>
            <pc:docMk/>
            <pc:sldMk cId="3783195052" sldId="267"/>
            <ac:spMk id="10" creationId="{4351DFE5-F63D-4BE0-BDA9-E3EB88F01AA5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3783195052" sldId="267"/>
            <ac:spMk id="14" creationId="{32BC26D8-82FB-445E-AA49-62A77D7C1EE0}"/>
          </ac:spMkLst>
        </pc:spChg>
        <pc:spChg chg="add del">
          <ac:chgData name="Lauren Cumming" userId="a424aa21-55bd-40f7-8bac-54dcec7c1823" providerId="ADAL" clId="{16F77B9C-A0A0-9643-89C5-CC09BDA317FA}" dt="2020-08-16T07:16:26.452" v="5852"/>
          <ac:spMkLst>
            <pc:docMk/>
            <pc:sldMk cId="3783195052" sldId="267"/>
            <ac:spMk id="15" creationId="{CB44330D-EA18-4254-AA95-EB49948539B8}"/>
          </ac:spMkLst>
        </pc:spChg>
        <pc:spChg chg="add del">
          <ac:chgData name="Lauren Cumming" userId="a424aa21-55bd-40f7-8bac-54dcec7c1823" providerId="ADAL" clId="{16F77B9C-A0A0-9643-89C5-CC09BDA317FA}" dt="2020-08-16T07:11:23.319" v="5773" actId="26606"/>
          <ac:spMkLst>
            <pc:docMk/>
            <pc:sldMk cId="3783195052" sldId="267"/>
            <ac:spMk id="17" creationId="{37C89E4B-3C9F-44B9-8B86-D9E3D112D8EC}"/>
          </ac:spMkLst>
        </pc:spChg>
        <pc:picChg chg="add mod">
          <ac:chgData name="Lauren Cumming" userId="a424aa21-55bd-40f7-8bac-54dcec7c1823" providerId="ADAL" clId="{16F77B9C-A0A0-9643-89C5-CC09BDA317FA}" dt="2020-08-16T08:45:35.304" v="7392" actId="1076"/>
          <ac:picMkLst>
            <pc:docMk/>
            <pc:sldMk cId="3783195052" sldId="267"/>
            <ac:picMk id="2" creationId="{9460E105-0506-EF48-BA73-07C5B42CFED3}"/>
          </ac:picMkLst>
        </pc:picChg>
        <pc:picChg chg="del">
          <ac:chgData name="Lauren Cumming" userId="a424aa21-55bd-40f7-8bac-54dcec7c1823" providerId="ADAL" clId="{16F77B9C-A0A0-9643-89C5-CC09BDA317FA}" dt="2020-08-15T07:06:52.244" v="13" actId="478"/>
          <ac:picMkLst>
            <pc:docMk/>
            <pc:sldMk cId="3783195052" sldId="267"/>
            <ac:picMk id="2" creationId="{DC5093D8-D38A-364C-89F8-C8E4972260B8}"/>
          </ac:picMkLst>
        </pc:picChg>
        <pc:picChg chg="add mod">
          <ac:chgData name="Lauren Cumming" userId="a424aa21-55bd-40f7-8bac-54dcec7c1823" providerId="ADAL" clId="{16F77B9C-A0A0-9643-89C5-CC09BDA317FA}" dt="2020-08-16T07:12:40.414" v="5779" actId="27614"/>
          <ac:picMkLst>
            <pc:docMk/>
            <pc:sldMk cId="3783195052" sldId="267"/>
            <ac:picMk id="6" creationId="{72C965E1-9A14-414A-8C1D-DDED71231A23}"/>
          </ac:picMkLst>
        </pc:picChg>
        <pc:picChg chg="del">
          <ac:chgData name="Lauren Cumming" userId="a424aa21-55bd-40f7-8bac-54dcec7c1823" providerId="ADAL" clId="{16F77B9C-A0A0-9643-89C5-CC09BDA317FA}" dt="2020-08-16T07:01:49.878" v="4747" actId="478"/>
          <ac:picMkLst>
            <pc:docMk/>
            <pc:sldMk cId="3783195052" sldId="267"/>
            <ac:picMk id="9" creationId="{5D747DBE-8324-EE4C-AB0C-6B14FA3CEADB}"/>
          </ac:picMkLst>
        </pc:picChg>
        <pc:picChg chg="add del">
          <ac:chgData name="Lauren Cumming" userId="a424aa21-55bd-40f7-8bac-54dcec7c1823" providerId="ADAL" clId="{16F77B9C-A0A0-9643-89C5-CC09BDA317FA}" dt="2020-08-16T07:11:59.665" v="5778" actId="26606"/>
          <ac:picMkLst>
            <pc:docMk/>
            <pc:sldMk cId="3783195052" sldId="267"/>
            <ac:picMk id="12" creationId="{3AA16612-ACD2-4A16-8F2B-4514FD6BF28F}"/>
          </ac:picMkLst>
        </pc:picChg>
        <pc:cxnChg chg="add del">
          <ac:chgData name="Lauren Cumming" userId="a424aa21-55bd-40f7-8bac-54dcec7c1823" providerId="ADAL" clId="{16F77B9C-A0A0-9643-89C5-CC09BDA317FA}" dt="2020-08-16T07:11:23.319" v="5773" actId="26606"/>
          <ac:cxnSpMkLst>
            <pc:docMk/>
            <pc:sldMk cId="3783195052" sldId="267"/>
            <ac:cxnSpMk id="19" creationId="{AA2EAA10-076F-46BD-8F0F-B9A2FB77A85C}"/>
          </ac:cxnSpMkLst>
        </pc:cxnChg>
        <pc:cxnChg chg="add del">
          <ac:chgData name="Lauren Cumming" userId="a424aa21-55bd-40f7-8bac-54dcec7c1823" providerId="ADAL" clId="{16F77B9C-A0A0-9643-89C5-CC09BDA317FA}" dt="2020-08-16T07:11:23.319" v="5773" actId="26606"/>
          <ac:cxnSpMkLst>
            <pc:docMk/>
            <pc:sldMk cId="3783195052" sldId="267"/>
            <ac:cxnSpMk id="21" creationId="{D891E407-403B-4764-86C9-33A56D3BCAA3}"/>
          </ac:cxnSpMkLst>
        </pc:cxnChg>
      </pc:sldChg>
      <pc:sldChg chg="addSp delSp modSp add mod modTransition setBg setClrOvrMap modNotes">
        <pc:chgData name="Lauren Cumming" userId="a424aa21-55bd-40f7-8bac-54dcec7c1823" providerId="ADAL" clId="{16F77B9C-A0A0-9643-89C5-CC09BDA317FA}" dt="2020-08-16T07:17:01.536" v="5856" actId="26606"/>
        <pc:sldMkLst>
          <pc:docMk/>
          <pc:sldMk cId="3399145891" sldId="268"/>
        </pc:sldMkLst>
        <pc:spChg chg="add del">
          <ac:chgData name="Lauren Cumming" userId="a424aa21-55bd-40f7-8bac-54dcec7c1823" providerId="ADAL" clId="{16F77B9C-A0A0-9643-89C5-CC09BDA317FA}" dt="2020-08-16T07:17:01.530" v="5855" actId="26606"/>
          <ac:spMkLst>
            <pc:docMk/>
            <pc:sldMk cId="3399145891" sldId="268"/>
            <ac:spMk id="70" creationId="{53BB5D57-6178-4F62-B472-0312F6D95A85}"/>
          </ac:spMkLst>
        </pc:spChg>
        <pc:spChg chg="add del">
          <ac:chgData name="Lauren Cumming" userId="a424aa21-55bd-40f7-8bac-54dcec7c1823" providerId="ADAL" clId="{16F77B9C-A0A0-9643-89C5-CC09BDA317FA}" dt="2020-08-16T07:17:01.530" v="5855" actId="26606"/>
          <ac:spMkLst>
            <pc:docMk/>
            <pc:sldMk cId="3399145891" sldId="268"/>
            <ac:spMk id="72" creationId="{4C61BD32-7542-4D52-BA5A-3ADE869BF8AC}"/>
          </ac:spMkLst>
        </pc:spChg>
        <pc:picChg chg="mod">
          <ac:chgData name="Lauren Cumming" userId="a424aa21-55bd-40f7-8bac-54dcec7c1823" providerId="ADAL" clId="{16F77B9C-A0A0-9643-89C5-CC09BDA317FA}" dt="2020-08-16T07:17:01.536" v="5856" actId="26606"/>
          <ac:picMkLst>
            <pc:docMk/>
            <pc:sldMk cId="3399145891" sldId="268"/>
            <ac:picMk id="5121" creationId="{9706EF6E-5E66-A34B-BE7E-676FADD0C1DC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12.337" v="5857" actId="26606"/>
        <pc:sldMkLst>
          <pc:docMk/>
          <pc:sldMk cId="3661134861" sldId="269"/>
        </pc:sldMkLst>
        <pc:picChg chg="mod">
          <ac:chgData name="Lauren Cumming" userId="a424aa21-55bd-40f7-8bac-54dcec7c1823" providerId="ADAL" clId="{16F77B9C-A0A0-9643-89C5-CC09BDA317FA}" dt="2020-08-16T07:17:12.337" v="5857" actId="26606"/>
          <ac:picMkLst>
            <pc:docMk/>
            <pc:sldMk cId="3661134861" sldId="269"/>
            <ac:picMk id="6145" creationId="{3F4615EF-30A2-514F-986F-A84E6262862E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16.714" v="5858" actId="26606"/>
        <pc:sldMkLst>
          <pc:docMk/>
          <pc:sldMk cId="2588985675" sldId="270"/>
        </pc:sldMkLst>
        <pc:picChg chg="mod">
          <ac:chgData name="Lauren Cumming" userId="a424aa21-55bd-40f7-8bac-54dcec7c1823" providerId="ADAL" clId="{16F77B9C-A0A0-9643-89C5-CC09BDA317FA}" dt="2020-08-16T07:17:16.714" v="5858" actId="26606"/>
          <ac:picMkLst>
            <pc:docMk/>
            <pc:sldMk cId="2588985675" sldId="270"/>
            <ac:picMk id="7169" creationId="{CF70F099-6D15-3746-BF54-D0F31C56CF77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24.486" v="5860" actId="26606"/>
        <pc:sldMkLst>
          <pc:docMk/>
          <pc:sldMk cId="134277919" sldId="271"/>
        </pc:sldMkLst>
        <pc:picChg chg="mod">
          <ac:chgData name="Lauren Cumming" userId="a424aa21-55bd-40f7-8bac-54dcec7c1823" providerId="ADAL" clId="{16F77B9C-A0A0-9643-89C5-CC09BDA317FA}" dt="2020-08-16T07:17:24.486" v="5860" actId="26606"/>
          <ac:picMkLst>
            <pc:docMk/>
            <pc:sldMk cId="134277919" sldId="271"/>
            <ac:picMk id="9217" creationId="{8F93CCA7-1F37-5D45-8ADC-57A8089BDEA8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32.161" v="5862" actId="26606"/>
        <pc:sldMkLst>
          <pc:docMk/>
          <pc:sldMk cId="511955619" sldId="272"/>
        </pc:sldMkLst>
        <pc:picChg chg="mod">
          <ac:chgData name="Lauren Cumming" userId="a424aa21-55bd-40f7-8bac-54dcec7c1823" providerId="ADAL" clId="{16F77B9C-A0A0-9643-89C5-CC09BDA317FA}" dt="2020-08-16T07:17:32.161" v="5862" actId="26606"/>
          <ac:picMkLst>
            <pc:docMk/>
            <pc:sldMk cId="511955619" sldId="272"/>
            <ac:picMk id="11265" creationId="{904B8391-2882-DD45-838E-F5B7216AFC46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35.068" v="5863" actId="26606"/>
        <pc:sldMkLst>
          <pc:docMk/>
          <pc:sldMk cId="4059894654" sldId="273"/>
        </pc:sldMkLst>
        <pc:picChg chg="mod">
          <ac:chgData name="Lauren Cumming" userId="a424aa21-55bd-40f7-8bac-54dcec7c1823" providerId="ADAL" clId="{16F77B9C-A0A0-9643-89C5-CC09BDA317FA}" dt="2020-08-16T07:17:35.068" v="5863" actId="26606"/>
          <ac:picMkLst>
            <pc:docMk/>
            <pc:sldMk cId="4059894654" sldId="273"/>
            <ac:picMk id="12289" creationId="{FB81C4B7-36AB-2F48-91F5-F2225EB4336C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46.759" v="5865" actId="26606"/>
        <pc:sldMkLst>
          <pc:docMk/>
          <pc:sldMk cId="356747183" sldId="274"/>
        </pc:sldMkLst>
        <pc:picChg chg="mod">
          <ac:chgData name="Lauren Cumming" userId="a424aa21-55bd-40f7-8bac-54dcec7c1823" providerId="ADAL" clId="{16F77B9C-A0A0-9643-89C5-CC09BDA317FA}" dt="2020-08-16T07:17:46.759" v="5865" actId="26606"/>
          <ac:picMkLst>
            <pc:docMk/>
            <pc:sldMk cId="356747183" sldId="274"/>
            <ac:picMk id="14337" creationId="{95599D0A-2AE3-E04C-90AB-5D907B88A8AB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50.556" v="5866" actId="26606"/>
        <pc:sldMkLst>
          <pc:docMk/>
          <pc:sldMk cId="3677395163" sldId="275"/>
        </pc:sldMkLst>
        <pc:picChg chg="mod">
          <ac:chgData name="Lauren Cumming" userId="a424aa21-55bd-40f7-8bac-54dcec7c1823" providerId="ADAL" clId="{16F77B9C-A0A0-9643-89C5-CC09BDA317FA}" dt="2020-08-16T07:17:50.556" v="5866" actId="26606"/>
          <ac:picMkLst>
            <pc:docMk/>
            <pc:sldMk cId="3677395163" sldId="275"/>
            <ac:picMk id="15361" creationId="{A45F8F51-397A-E443-A61A-351F9CDDD911}"/>
          </ac:picMkLst>
        </pc:picChg>
      </pc:sldChg>
      <pc:sldChg chg="addSp modSp add mod modTransition setBg modNotes">
        <pc:chgData name="Lauren Cumming" userId="a424aa21-55bd-40f7-8bac-54dcec7c1823" providerId="ADAL" clId="{16F77B9C-A0A0-9643-89C5-CC09BDA317FA}" dt="2020-08-16T07:17:54.701" v="5867" actId="26606"/>
        <pc:sldMkLst>
          <pc:docMk/>
          <pc:sldMk cId="419660823" sldId="276"/>
        </pc:sldMkLst>
        <pc:spChg chg="add">
          <ac:chgData name="Lauren Cumming" userId="a424aa21-55bd-40f7-8bac-54dcec7c1823" providerId="ADAL" clId="{16F77B9C-A0A0-9643-89C5-CC09BDA317FA}" dt="2020-08-16T07:17:54.701" v="5867" actId="26606"/>
          <ac:spMkLst>
            <pc:docMk/>
            <pc:sldMk cId="419660823" sldId="276"/>
            <ac:spMk id="70" creationId="{32BC26D8-82FB-445E-AA49-62A77D7C1EE0}"/>
          </ac:spMkLst>
        </pc:spChg>
        <pc:spChg chg="add">
          <ac:chgData name="Lauren Cumming" userId="a424aa21-55bd-40f7-8bac-54dcec7c1823" providerId="ADAL" clId="{16F77B9C-A0A0-9643-89C5-CC09BDA317FA}" dt="2020-08-16T07:17:54.701" v="5867" actId="26606"/>
          <ac:spMkLst>
            <pc:docMk/>
            <pc:sldMk cId="419660823" sldId="276"/>
            <ac:spMk id="72" creationId="{CB44330D-EA18-4254-AA95-EB49948539B8}"/>
          </ac:spMkLst>
        </pc:spChg>
        <pc:picChg chg="mod">
          <ac:chgData name="Lauren Cumming" userId="a424aa21-55bd-40f7-8bac-54dcec7c1823" providerId="ADAL" clId="{16F77B9C-A0A0-9643-89C5-CC09BDA317FA}" dt="2020-08-16T07:17:54.701" v="5867" actId="26606"/>
          <ac:picMkLst>
            <pc:docMk/>
            <pc:sldMk cId="419660823" sldId="276"/>
            <ac:picMk id="16385" creationId="{B8DC3DBC-ED51-EB45-BC90-9C0E961DCEE2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7:57.979" v="5868" actId="26606"/>
        <pc:sldMkLst>
          <pc:docMk/>
          <pc:sldMk cId="1004163875" sldId="277"/>
        </pc:sldMkLst>
        <pc:picChg chg="mod">
          <ac:chgData name="Lauren Cumming" userId="a424aa21-55bd-40f7-8bac-54dcec7c1823" providerId="ADAL" clId="{16F77B9C-A0A0-9643-89C5-CC09BDA317FA}" dt="2020-08-16T07:17:57.979" v="5868" actId="26606"/>
          <ac:picMkLst>
            <pc:docMk/>
            <pc:sldMk cId="1004163875" sldId="277"/>
            <ac:picMk id="17409" creationId="{D6CC4A1E-CAA3-464A-87BB-11C6D8457964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8:03.125" v="5869" actId="26606"/>
        <pc:sldMkLst>
          <pc:docMk/>
          <pc:sldMk cId="2944123158" sldId="278"/>
        </pc:sldMkLst>
        <pc:picChg chg="mod">
          <ac:chgData name="Lauren Cumming" userId="a424aa21-55bd-40f7-8bac-54dcec7c1823" providerId="ADAL" clId="{16F77B9C-A0A0-9643-89C5-CC09BDA317FA}" dt="2020-08-16T07:18:03.125" v="5869" actId="26606"/>
          <ac:picMkLst>
            <pc:docMk/>
            <pc:sldMk cId="2944123158" sldId="278"/>
            <ac:picMk id="18433" creationId="{F4B49650-B4F5-EE41-95BD-F4A745BA1A70}"/>
          </ac:picMkLst>
        </pc:picChg>
      </pc:sldChg>
      <pc:sldChg chg="modSp add mod modTransition setBg setClrOvrMap modNotes">
        <pc:chgData name="Lauren Cumming" userId="a424aa21-55bd-40f7-8bac-54dcec7c1823" providerId="ADAL" clId="{16F77B9C-A0A0-9643-89C5-CC09BDA317FA}" dt="2020-08-16T07:18:06.564" v="5870" actId="26606"/>
        <pc:sldMkLst>
          <pc:docMk/>
          <pc:sldMk cId="1368869766" sldId="279"/>
        </pc:sldMkLst>
        <pc:picChg chg="mod">
          <ac:chgData name="Lauren Cumming" userId="a424aa21-55bd-40f7-8bac-54dcec7c1823" providerId="ADAL" clId="{16F77B9C-A0A0-9643-89C5-CC09BDA317FA}" dt="2020-08-16T07:18:06.564" v="5870" actId="26606"/>
          <ac:picMkLst>
            <pc:docMk/>
            <pc:sldMk cId="1368869766" sldId="279"/>
            <ac:picMk id="19457" creationId="{71219FFA-D992-8541-9A65-946DC3371ED2}"/>
          </ac:picMkLst>
        </pc:picChg>
      </pc:sldChg>
      <pc:sldChg chg="addSp delSp modSp add mod modClrScheme delAnim modAnim chgLayout modNotesTx">
        <pc:chgData name="Lauren Cumming" userId="a424aa21-55bd-40f7-8bac-54dcec7c1823" providerId="ADAL" clId="{16F77B9C-A0A0-9643-89C5-CC09BDA317FA}" dt="2020-08-16T08:48:31.582" v="7403" actId="20577"/>
        <pc:sldMkLst>
          <pc:docMk/>
          <pc:sldMk cId="4224522257" sldId="280"/>
        </pc:sldMkLst>
        <pc:spChg chg="mod ord">
          <ac:chgData name="Lauren Cumming" userId="a424aa21-55bd-40f7-8bac-54dcec7c1823" providerId="ADAL" clId="{16F77B9C-A0A0-9643-89C5-CC09BDA317FA}" dt="2020-08-16T07:28:58.287" v="6293" actId="1076"/>
          <ac:spMkLst>
            <pc:docMk/>
            <pc:sldMk cId="4224522257" sldId="280"/>
            <ac:spMk id="2" creationId="{1B0383EC-9C14-C241-97A2-3EFFFFB71574}"/>
          </ac:spMkLst>
        </pc:spChg>
        <pc:spChg chg="del">
          <ac:chgData name="Lauren Cumming" userId="a424aa21-55bd-40f7-8bac-54dcec7c1823" providerId="ADAL" clId="{16F77B9C-A0A0-9643-89C5-CC09BDA317FA}" dt="2020-08-16T07:25:57.284" v="6215" actId="478"/>
          <ac:spMkLst>
            <pc:docMk/>
            <pc:sldMk cId="4224522257" sldId="280"/>
            <ac:spMk id="3" creationId="{23329FD9-B930-9D4B-A6A4-474FB72574EC}"/>
          </ac:spMkLst>
        </pc:spChg>
        <pc:spChg chg="add del">
          <ac:chgData name="Lauren Cumming" userId="a424aa21-55bd-40f7-8bac-54dcec7c1823" providerId="ADAL" clId="{16F77B9C-A0A0-9643-89C5-CC09BDA317FA}" dt="2020-08-16T07:25:57.284" v="6215" actId="478"/>
          <ac:spMkLst>
            <pc:docMk/>
            <pc:sldMk cId="4224522257" sldId="280"/>
            <ac:spMk id="4" creationId="{2336B67C-646E-0D45-BEFD-EEB2256032E5}"/>
          </ac:spMkLst>
        </pc:spChg>
        <pc:spChg chg="add del mod">
          <ac:chgData name="Lauren Cumming" userId="a424aa21-55bd-40f7-8bac-54dcec7c1823" providerId="ADAL" clId="{16F77B9C-A0A0-9643-89C5-CC09BDA317FA}" dt="2020-08-16T07:26:07.737" v="6218" actId="478"/>
          <ac:spMkLst>
            <pc:docMk/>
            <pc:sldMk cId="4224522257" sldId="280"/>
            <ac:spMk id="5" creationId="{FEC77C02-DD29-B846-A986-2282585E2113}"/>
          </ac:spMkLst>
        </pc:spChg>
        <pc:spChg chg="add del mod">
          <ac:chgData name="Lauren Cumming" userId="a424aa21-55bd-40f7-8bac-54dcec7c1823" providerId="ADAL" clId="{16F77B9C-A0A0-9643-89C5-CC09BDA317FA}" dt="2020-08-16T07:27:14.438" v="6254" actId="478"/>
          <ac:spMkLst>
            <pc:docMk/>
            <pc:sldMk cId="4224522257" sldId="280"/>
            <ac:spMk id="6" creationId="{C9B24EBD-9BA1-9E44-9B9D-2FC315F6982C}"/>
          </ac:spMkLst>
        </pc:spChg>
        <pc:spChg chg="add mod ord">
          <ac:chgData name="Lauren Cumming" userId="a424aa21-55bd-40f7-8bac-54dcec7c1823" providerId="ADAL" clId="{16F77B9C-A0A0-9643-89C5-CC09BDA317FA}" dt="2020-08-16T07:27:59.384" v="6288" actId="403"/>
          <ac:spMkLst>
            <pc:docMk/>
            <pc:sldMk cId="4224522257" sldId="280"/>
            <ac:spMk id="7" creationId="{C22694BD-2AA3-0B4B-B038-593BA379584D}"/>
          </ac:spMkLst>
        </pc:spChg>
        <pc:spChg chg="add mod ord">
          <ac:chgData name="Lauren Cumming" userId="a424aa21-55bd-40f7-8bac-54dcec7c1823" providerId="ADAL" clId="{16F77B9C-A0A0-9643-89C5-CC09BDA317FA}" dt="2020-08-16T07:27:52.181" v="6284" actId="27636"/>
          <ac:spMkLst>
            <pc:docMk/>
            <pc:sldMk cId="4224522257" sldId="280"/>
            <ac:spMk id="8" creationId="{E0D9DC7F-FFEE-2E4D-9243-A903B8991783}"/>
          </ac:spMkLst>
        </pc:spChg>
        <pc:spChg chg="add del mod ord">
          <ac:chgData name="Lauren Cumming" userId="a424aa21-55bd-40f7-8bac-54dcec7c1823" providerId="ADAL" clId="{16F77B9C-A0A0-9643-89C5-CC09BDA317FA}" dt="2020-08-16T07:27:35.216" v="6277" actId="478"/>
          <ac:spMkLst>
            <pc:docMk/>
            <pc:sldMk cId="4224522257" sldId="280"/>
            <ac:spMk id="9" creationId="{0C0578AD-024C-AF47-8317-53B4A817D4A7}"/>
          </ac:spMkLst>
        </pc:spChg>
        <pc:spChg chg="add del mod ord">
          <ac:chgData name="Lauren Cumming" userId="a424aa21-55bd-40f7-8bac-54dcec7c1823" providerId="ADAL" clId="{16F77B9C-A0A0-9643-89C5-CC09BDA317FA}" dt="2020-08-16T07:27:36.998" v="6278" actId="478"/>
          <ac:spMkLst>
            <pc:docMk/>
            <pc:sldMk cId="4224522257" sldId="280"/>
            <ac:spMk id="10" creationId="{43315048-3E39-8146-9E5D-692BCE863E9D}"/>
          </ac:spMkLst>
        </pc:spChg>
        <pc:picChg chg="add del mod">
          <ac:chgData name="Lauren Cumming" userId="a424aa21-55bd-40f7-8bac-54dcec7c1823" providerId="ADAL" clId="{16F77B9C-A0A0-9643-89C5-CC09BDA317FA}" dt="2020-08-16T08:47:28.548" v="7398" actId="478"/>
          <ac:picMkLst>
            <pc:docMk/>
            <pc:sldMk cId="4224522257" sldId="280"/>
            <ac:picMk id="3" creationId="{F2DDF1E4-B34D-414A-B5B9-99B1DDFFDB17}"/>
          </ac:picMkLst>
        </pc:picChg>
        <pc:picChg chg="add mod">
          <ac:chgData name="Lauren Cumming" userId="a424aa21-55bd-40f7-8bac-54dcec7c1823" providerId="ADAL" clId="{16F77B9C-A0A0-9643-89C5-CC09BDA317FA}" dt="2020-08-16T08:48:23.921" v="7400" actId="1076"/>
          <ac:picMkLst>
            <pc:docMk/>
            <pc:sldMk cId="4224522257" sldId="280"/>
            <ac:picMk id="4" creationId="{09E7B165-DB58-FC46-A2BE-FB650000271C}"/>
          </ac:picMkLst>
        </pc:picChg>
        <pc:picChg chg="add mod">
          <ac:chgData name="Lauren Cumming" userId="a424aa21-55bd-40f7-8bac-54dcec7c1823" providerId="ADAL" clId="{16F77B9C-A0A0-9643-89C5-CC09BDA317FA}" dt="2020-08-16T07:28:48.421" v="6291" actId="14861"/>
          <ac:picMkLst>
            <pc:docMk/>
            <pc:sldMk cId="4224522257" sldId="280"/>
            <ac:picMk id="11" creationId="{ADAD26ED-678E-7444-88D4-B365885E4927}"/>
          </ac:picMkLst>
        </pc:picChg>
        <pc:picChg chg="add del">
          <ac:chgData name="Lauren Cumming" userId="a424aa21-55bd-40f7-8bac-54dcec7c1823" providerId="ADAL" clId="{16F77B9C-A0A0-9643-89C5-CC09BDA317FA}" dt="2020-08-16T07:30:43.599" v="6554" actId="478"/>
          <ac:picMkLst>
            <pc:docMk/>
            <pc:sldMk cId="4224522257" sldId="280"/>
            <ac:picMk id="12" creationId="{58A5A557-5B76-2348-94A6-01C808A57644}"/>
          </ac:picMkLst>
        </pc:picChg>
        <pc:picChg chg="add del">
          <ac:chgData name="Lauren Cumming" userId="a424aa21-55bd-40f7-8bac-54dcec7c1823" providerId="ADAL" clId="{16F77B9C-A0A0-9643-89C5-CC09BDA317FA}" dt="2020-08-16T07:25:57.284" v="6215" actId="478"/>
          <ac:picMkLst>
            <pc:docMk/>
            <pc:sldMk cId="4224522257" sldId="280"/>
            <ac:picMk id="33794" creationId="{01441D17-6E25-D84A-BFC9-3C91012A6C83}"/>
          </ac:picMkLst>
        </pc:picChg>
        <pc:picChg chg="add del mod">
          <ac:chgData name="Lauren Cumming" userId="a424aa21-55bd-40f7-8bac-54dcec7c1823" providerId="ADAL" clId="{16F77B9C-A0A0-9643-89C5-CC09BDA317FA}" dt="2020-08-16T07:26:07.737" v="6218" actId="478"/>
          <ac:picMkLst>
            <pc:docMk/>
            <pc:sldMk cId="4224522257" sldId="280"/>
            <ac:picMk id="33796" creationId="{6D3DEFD8-526F-E842-9276-0BAEF4991597}"/>
          </ac:picMkLst>
        </pc:picChg>
      </pc:sldChg>
      <pc:sldChg chg="delSp add del setBg delDesignElem">
        <pc:chgData name="Lauren Cumming" userId="a424aa21-55bd-40f7-8bac-54dcec7c1823" providerId="ADAL" clId="{16F77B9C-A0A0-9643-89C5-CC09BDA317FA}" dt="2020-08-16T07:32:34.543" v="6560" actId="2696"/>
        <pc:sldMkLst>
          <pc:docMk/>
          <pc:sldMk cId="3054533537" sldId="281"/>
        </pc:sldMkLst>
        <pc:spChg chg="del">
          <ac:chgData name="Lauren Cumming" userId="a424aa21-55bd-40f7-8bac-54dcec7c1823" providerId="ADAL" clId="{16F77B9C-A0A0-9643-89C5-CC09BDA317FA}" dt="2020-08-16T07:31:06.575" v="6556"/>
          <ac:spMkLst>
            <pc:docMk/>
            <pc:sldMk cId="3054533537" sldId="281"/>
            <ac:spMk id="10" creationId="{4351DFE5-F63D-4BE0-BDA9-E3EB88F01AA5}"/>
          </ac:spMkLst>
        </pc:spChg>
        <pc:picChg chg="del">
          <ac:chgData name="Lauren Cumming" userId="a424aa21-55bd-40f7-8bac-54dcec7c1823" providerId="ADAL" clId="{16F77B9C-A0A0-9643-89C5-CC09BDA317FA}" dt="2020-08-16T07:31:06.575" v="6556"/>
          <ac:picMkLst>
            <pc:docMk/>
            <pc:sldMk cId="3054533537" sldId="281"/>
            <ac:picMk id="12" creationId="{3AA16612-ACD2-4A16-8F2B-4514FD6BF28F}"/>
          </ac:picMkLst>
        </pc:picChg>
      </pc:sldChg>
      <pc:sldChg chg="addSp delSp add del setBg delDesignElem">
        <pc:chgData name="Lauren Cumming" userId="a424aa21-55bd-40f7-8bac-54dcec7c1823" providerId="ADAL" clId="{16F77B9C-A0A0-9643-89C5-CC09BDA317FA}" dt="2020-08-16T07:31:53.729" v="6559"/>
        <pc:sldMkLst>
          <pc:docMk/>
          <pc:sldMk cId="3218669701" sldId="282"/>
        </pc:sldMkLst>
        <pc:spChg chg="add del">
          <ac:chgData name="Lauren Cumming" userId="a424aa21-55bd-40f7-8bac-54dcec7c1823" providerId="ADAL" clId="{16F77B9C-A0A0-9643-89C5-CC09BDA317FA}" dt="2020-08-16T07:31:53.729" v="6559"/>
          <ac:spMkLst>
            <pc:docMk/>
            <pc:sldMk cId="3218669701" sldId="282"/>
            <ac:spMk id="14" creationId="{32BC26D8-82FB-445E-AA49-62A77D7C1EE0}"/>
          </ac:spMkLst>
        </pc:spChg>
        <pc:spChg chg="add del">
          <ac:chgData name="Lauren Cumming" userId="a424aa21-55bd-40f7-8bac-54dcec7c1823" providerId="ADAL" clId="{16F77B9C-A0A0-9643-89C5-CC09BDA317FA}" dt="2020-08-16T07:31:53.729" v="6559"/>
          <ac:spMkLst>
            <pc:docMk/>
            <pc:sldMk cId="3218669701" sldId="282"/>
            <ac:spMk id="15" creationId="{CB44330D-EA18-4254-AA95-EB49948539B8}"/>
          </ac:spMkLst>
        </pc:spChg>
      </pc:sldChg>
      <pc:sldMasterChg chg="modTransition modSldLayout">
        <pc:chgData name="Lauren Cumming" userId="a424aa21-55bd-40f7-8bac-54dcec7c1823" providerId="ADAL" clId="{16F77B9C-A0A0-9643-89C5-CC09BDA317FA}" dt="2020-08-16T07:16:26.452" v="5852"/>
        <pc:sldMasterMkLst>
          <pc:docMk/>
          <pc:sldMasterMk cId="3939191452" sldId="2147483660"/>
        </pc:sldMasterMkLst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1687872073" sldId="2147483661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1149031701" sldId="2147483662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3906059203" sldId="2147483663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4250870460" sldId="2147483664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125037670" sldId="2147483665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4166242837" sldId="2147483666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2475581830" sldId="2147483667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4237893838" sldId="2147483668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1188046510" sldId="2147483669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1546455060" sldId="2147483670"/>
          </pc:sldLayoutMkLst>
        </pc:sldLayoutChg>
        <pc:sldLayoutChg chg="modTransition">
          <pc:chgData name="Lauren Cumming" userId="a424aa21-55bd-40f7-8bac-54dcec7c1823" providerId="ADAL" clId="{16F77B9C-A0A0-9643-89C5-CC09BDA317FA}" dt="2020-08-16T07:16:26.452" v="5852"/>
          <pc:sldLayoutMkLst>
            <pc:docMk/>
            <pc:sldMasterMk cId="3939191452" sldId="2147483660"/>
            <pc:sldLayoutMk cId="2735439259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1CA2F-9330-FF42-8A4F-FA2234AB1A62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4AEC1-3378-7644-A0AA-8A13E0D2BE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3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1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>
            <a:extLst>
              <a:ext uri="{FF2B5EF4-FFF2-40B4-BE49-F238E27FC236}">
                <a16:creationId xmlns:a16="http://schemas.microsoft.com/office/drawing/2014/main" id="{7969D037-DC43-4545-A7B5-66574242697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B737D40-422A-C847-96C3-DAF3CA2A84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84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F481D2B1-E67B-DE4C-A294-4B4AB1E0C2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0BA894AD-B0A0-5747-B9AD-C05C114008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912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DAFB7BA2-597B-D04A-8594-BDE00AEAB59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68AB7CA9-5CA2-8542-802E-991AC3EAA5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921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2AEE2C0A-20BF-5B4F-B3CC-4DF41CF9B67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5DB7D7E1-73FD-6844-BC88-B4967A9ADA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450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B600AF43-5968-6648-B509-766DEA3B6CD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C70796A2-F80C-D441-8541-57660F0F0B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22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D0268831-65F8-B24E-B495-1A0D872CAD3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C522E525-E7D7-4F4B-A0D9-4DBE49A27D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57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BF15032B-5E13-3149-BA76-706271A4033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EE6EB8FD-F91F-0D4A-873C-3B46326990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49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3BB51F70-DF67-A145-8DC7-2D1C9C6A8C8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A52A5DF9-C008-8441-AF18-0BC9E23308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531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>
            <a:extLst>
              <a:ext uri="{FF2B5EF4-FFF2-40B4-BE49-F238E27FC236}">
                <a16:creationId xmlns:a16="http://schemas.microsoft.com/office/drawing/2014/main" id="{4DF10671-84AC-FB4C-8C82-A28E87D27DA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BF892C93-1BF1-6843-9349-D9D8C85D3B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653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19DD8195-D3FB-CB40-8FE3-A978FD73F4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3FAE774-AE06-4E4E-9366-12C9DC39FE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44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3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00E57340-D235-1948-9865-82BC111014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27CC3CDF-37BD-804C-9523-18DB87FF2E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447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E16D3102-8524-9F4F-B4A6-08399F29CDA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E76D3F5B-401E-A849-BEB9-BFACB4C53D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580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18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4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5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8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45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4AEC1-3378-7644-A0AA-8A13E0D2BE4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0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2A1C5BD3-F609-E944-90E7-3290BD661B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5B94976F-CBE3-1248-807C-889DAF450A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694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6BD5AED4-ADB5-E246-82EC-552647160B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76E846C-59CD-3C43-A756-468846EB16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10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6B7580E1-400D-0E4C-AFA4-7160D434846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5E51AB54-007A-AA4A-A934-2649EB93FA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2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BBE7950A-2F45-9B4E-B267-2D6D6B1FF56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3F826646-167E-B743-9F16-D0E86B36F56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07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19DF-0BFA-FB48-901F-1000C1C93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10F6B-7C55-A84C-B9EB-51C6DA67F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DDE91-90B9-C84A-8D65-10E12201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9E286-B182-A149-AC08-8508EAD4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720D-58F0-C04C-80DF-8F7DC9FF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8DFA-E87B-554A-8D05-99FF29E5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BFC4A-99BB-AB46-95CD-E0FBF221E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0389-0E87-8548-AC08-7F8A497C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BAAF0-22F5-9C49-B4A3-29A731EA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3E3E6-6B23-F94D-AD42-6674F150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C4834-F97E-514C-AC21-241647D28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EC1D8-FD97-EE44-A978-798AFF881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FCCAD-2B15-1148-BE4D-44B49E49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CA9E7-CD02-6646-828E-5D3BE27A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47104-1606-1B4C-9CA4-E6DAE2CD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54BB-C41A-9548-B9FD-F7A6DEA2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57B88-D346-B44E-AB45-629F5D42E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9CBB8-D54A-2741-8E2D-A52F6A2F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40B5D-C0A1-4A4E-B1A8-65E7CC99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7E86-2517-834D-88DB-8A30EC49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F5685-1BF3-0F41-B337-F22BBFE0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F1C70-FEEF-AC48-AF56-75FA55B71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EB801-1274-124A-9AAB-543950A4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8A872-FFD3-BE45-A8D9-9684D24C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4904D-64A4-DB4C-A420-4C52BDF7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00731-12BF-AA47-8876-36751B25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152BD-7BE1-F949-B1EC-0655EF38F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97BA2-D7D3-634A-94BF-E61F25CCC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F3607-8983-1A46-A74C-E9E9C89A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623CE-1CD1-4F49-BA6C-387FFCE0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EAB6D-9AF3-E943-AF9C-C647D95B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3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F37B-2FC5-0348-ACC4-2D05C6919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BDADB-DCFE-BD40-AE79-0DF68EB8A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9A060-93AA-544E-822A-184E49B60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8DCBA-4943-2D49-BC07-6C2A6E58E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9203B-782E-F444-A219-4B386D643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2BAD8-B34C-8940-A0F3-62F93EB5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2083F-023D-084B-80EE-DA870E505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C5BC9-D367-E643-A746-670837A6E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A267D-E5FC-084B-9FC3-D7FF94EA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01681-4670-7B4C-B7A3-7FE8BFB2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DD10C-5428-E041-A3E9-A3BE511E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A4B66-4082-574B-B2E1-FCF37806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F1A5C-B3DE-6743-BA38-6D6919E8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FF557-F941-164C-928C-7218317F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D4F1-A847-174C-AA9F-790D6F6A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2176-5C7D-5541-9506-4F7A1AD4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C6184-075E-C744-98F0-6846DA1A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5CDEE-0191-1F49-8A18-33A8F4695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1400E-D211-AB48-8706-C2D28A0B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FBD90-E5F3-8544-8A6E-AD56467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5BA7B-3522-E343-AA7F-CCD424B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6ECA-B2AA-3B49-A105-441E6D43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54C6CA-00D2-4143-B4FE-693659503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EAC16-A09F-BE42-AEE5-0E3CA7AC1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07D1-F178-CA46-A847-F004FF54B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53E6A-87C6-AC46-BA74-6CB02AD9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C0C54-EEFF-8743-9810-52242A29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95C820-6240-6449-9534-75B55FE3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EF5DF-F380-A04A-AB7F-F73DF3681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C3CF0-C63A-7D45-A965-8C4BC24E0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D4-0B55-8245-9045-C51EC97D1003}" type="datetimeFigureOut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7B16E-CDA3-704B-9CA1-8B840B0C5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67F76-87C9-BC4C-ACF9-7E130C1CA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10E97-A746-C24F-A6E7-8753BEBE3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7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4.jpeg"/><Relationship Id="rId2" Type="http://schemas.microsoft.com/office/2007/relationships/media" Target="../media/media3.m4a"/><Relationship Id="rId1" Type="http://schemas.openxmlformats.org/officeDocument/2006/relationships/video" Target="https://www.youtube.com/embed/XkitbDKVVu4?feature=oembed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7027C52-EAEF-417D-B99C-DBFD6D13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9400" y="0"/>
            <a:ext cx="11912600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977BDD-F21B-4E52-8FAE-69AA18080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 flipH="1">
            <a:off x="5562194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FF39A25-DBCE-442D-A2E3-C0FE3312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F2348-D2CC-2545-B975-A8087BA01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055098"/>
            <a:ext cx="6629806" cy="4747805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Welcome to Week Three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981C0EB-4F5B-8747-99CF-56C19A402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2357" y="931985"/>
            <a:ext cx="3330531" cy="4287715"/>
          </a:xfrm>
        </p:spPr>
        <p:txBody>
          <a:bodyPr anchor="ctr">
            <a:normAutofit/>
          </a:bodyPr>
          <a:lstStyle/>
          <a:p>
            <a:endParaRPr lang="en-AU" sz="3200" dirty="0">
              <a:solidFill>
                <a:srgbClr val="FFFFFF"/>
              </a:solidFill>
              <a:latin typeface="Footlight MT Light" panose="0204060206030A020304" pitchFamily="18" charset="77"/>
            </a:endParaRPr>
          </a:p>
          <a:p>
            <a:r>
              <a:rPr lang="en-AU" sz="3200" dirty="0">
                <a:solidFill>
                  <a:srgbClr val="FFFFFF"/>
                </a:solidFill>
                <a:latin typeface="Footlight MT Light" panose="0204060206030A020304" pitchFamily="18" charset="77"/>
              </a:rPr>
              <a:t>The Kingdom of God is within you</a:t>
            </a:r>
          </a:p>
          <a:p>
            <a:r>
              <a:rPr lang="en-AU" sz="3200" dirty="0">
                <a:solidFill>
                  <a:srgbClr val="FFFFFF"/>
                </a:solidFill>
                <a:latin typeface="Footlight MT Light" panose="0204060206030A020304" pitchFamily="18" charset="77"/>
              </a:rPr>
              <a:t>Luke 17:21</a:t>
            </a:r>
          </a:p>
        </p:txBody>
      </p:sp>
      <p:pic>
        <p:nvPicPr>
          <p:cNvPr id="3" name="Welcome to week 3" descr="Welcome to week 3">
            <a:hlinkClick r:id="" action="ppaction://media"/>
            <a:extLst>
              <a:ext uri="{FF2B5EF4-FFF2-40B4-BE49-F238E27FC236}">
                <a16:creationId xmlns:a16="http://schemas.microsoft.com/office/drawing/2014/main" id="{8A0907A2-1C0A-704A-AA2B-75D4FB373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55176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305A1E2A-474B-CB45-8A49-89F90C305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r="-1" b="7695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93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8F93CCA7-1F37-5D45-8ADC-57A8089BD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r="-1" b="15248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77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192322B8-9ECD-524A-A1F8-B9616296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5" r="-1" b="4695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581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904B8391-2882-DD45-838E-F5B7216AF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1" r="-1" b="14168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955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FB81C4B7-36AB-2F48-91F5-F2225EB43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1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89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3" name="Picture 1">
            <a:extLst>
              <a:ext uri="{FF2B5EF4-FFF2-40B4-BE49-F238E27FC236}">
                <a16:creationId xmlns:a16="http://schemas.microsoft.com/office/drawing/2014/main" id="{089810E2-395C-C149-B071-2CC49831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6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094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95599D0A-2AE3-E04C-90AB-5D907B88A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1" r="-1" b="10139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47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A45F8F51-397A-E443-A61A-351F9CDD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9" r="-1" b="1629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395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5" name="Picture 1">
            <a:extLst>
              <a:ext uri="{FF2B5EF4-FFF2-40B4-BE49-F238E27FC236}">
                <a16:creationId xmlns:a16="http://schemas.microsoft.com/office/drawing/2014/main" id="{B8DC3DBC-ED51-EB45-BC90-9C0E961D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6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60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D6CC4A1E-CAA3-464A-87BB-11C6D8457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249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16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C38C33-7654-6A47-B0E2-AEF384A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Life in the Spirit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4C50EA-AF55-E643-9C4A-F3DFAB05D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32" y="2753936"/>
            <a:ext cx="10577384" cy="34985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sz="3000" dirty="0">
                <a:latin typeface="Footlight MT Light" panose="0204060206030A020304" pitchFamily="18" charset="77"/>
              </a:rPr>
              <a:t>The Sacrament of Confirmation consists of the renewal of baptismal promises and the laying on of hands and anointing with the oil of Chrism. The anointing of the candidate is a sign of confirming the gift of the Spirit, and calling the candidates to use these gifts to become involved in the life and mission of the community.</a:t>
            </a:r>
          </a:p>
          <a:p>
            <a:pPr marL="0" indent="0" algn="ctr">
              <a:buNone/>
            </a:pPr>
            <a:r>
              <a:rPr lang="en-AU" sz="3000" dirty="0">
                <a:latin typeface="Footlight MT Light" panose="0204060206030A020304" pitchFamily="18" charset="77"/>
              </a:rPr>
              <a:t>We are reminded of our participation in the ministry and mission of Jesus, and strengthened to follow Jesus more closely.</a:t>
            </a:r>
          </a:p>
        </p:txBody>
      </p:sp>
      <p:pic>
        <p:nvPicPr>
          <p:cNvPr id="2" name="Life in the Spirit" descr="Life in the Spirit">
            <a:hlinkClick r:id="" action="ppaction://media"/>
            <a:extLst>
              <a:ext uri="{FF2B5EF4-FFF2-40B4-BE49-F238E27FC236}">
                <a16:creationId xmlns:a16="http://schemas.microsoft.com/office/drawing/2014/main" id="{4B943A90-A33A-D54E-8E4D-D75BA1A60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148" y="5846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F4B49650-B4F5-EE41-95BD-F4A745BA1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r="-1" b="27880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123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71219FFA-D992-8541-9A65-946DC3371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249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86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6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ood on display&#10;&#10;Description automatically generated">
            <a:extLst>
              <a:ext uri="{FF2B5EF4-FFF2-40B4-BE49-F238E27FC236}">
                <a16:creationId xmlns:a16="http://schemas.microsoft.com/office/drawing/2014/main" id="{72C965E1-9A14-414A-8C1D-DDED71231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440" y="643467"/>
            <a:ext cx="7503120" cy="5571066"/>
          </a:xfrm>
          <a:prstGeom prst="rect">
            <a:avLst/>
          </a:prstGeom>
        </p:spPr>
      </p:pic>
      <p:pic>
        <p:nvPicPr>
          <p:cNvPr id="2" name="Gifts of the Spirit" descr="Gifts of the Spirit">
            <a:hlinkClick r:id="" action="ppaction://media"/>
            <a:extLst>
              <a:ext uri="{FF2B5EF4-FFF2-40B4-BE49-F238E27FC236}">
                <a16:creationId xmlns:a16="http://schemas.microsoft.com/office/drawing/2014/main" id="{9460E105-0506-EF48-BA73-07C5B42CF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4572" y="53925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83EC-9C14-C241-97A2-3EFFFFB7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Footlight MT Light" panose="0204060206030A020304" pitchFamily="18" charset="77"/>
              </a:rPr>
              <a:t>Praying with Hands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2694BD-2AA3-0B4B-B038-593BA3795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2114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ootlight MT Light" panose="0204060206030A020304" pitchFamily="18" charset="77"/>
              </a:rPr>
              <a:t>Laying on of Hands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D9DC7F-FFEE-2E4D-9243-A903B8991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987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 sz="3200" dirty="0">
                <a:latin typeface="Footlight MT Light" panose="0204060206030A020304" pitchFamily="18" charset="77"/>
              </a:rPr>
              <a:t>During Confirmation, the bishop places his hands on the head of the candidates and prays for the gifts of the Holy Spirit.</a:t>
            </a:r>
          </a:p>
          <a:p>
            <a:pPr marL="0" indent="0" algn="ctr">
              <a:buNone/>
            </a:pPr>
            <a:r>
              <a:rPr lang="en-AU" sz="3200" dirty="0">
                <a:latin typeface="Footlight MT Light" panose="0204060206030A020304" pitchFamily="18" charset="77"/>
              </a:rPr>
              <a:t>This ritualises the connection to Baptism and the strengthening of the Holy Spirit in our vocation to follow the way of Jesus.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AD26ED-678E-7444-88D4-B365885E4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030" y="2147570"/>
            <a:ext cx="5092700" cy="28829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4" name="Praying with Hands" descr="Praying with Hands">
            <a:hlinkClick r:id="" action="ppaction://media"/>
            <a:extLst>
              <a:ext uri="{FF2B5EF4-FFF2-40B4-BE49-F238E27FC236}">
                <a16:creationId xmlns:a16="http://schemas.microsoft.com/office/drawing/2014/main" id="{09E7B165-DB58-FC46-A2BE-FB6500002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11" y="58400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BAE99BE-0EE9-7540-A9DA-F0FA597A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Activities to do at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B83954-65C2-694F-8EDF-295439F95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321901" y="2753936"/>
            <a:ext cx="5547893" cy="269398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2" name="Activities for Home" descr="Activities for Home">
            <a:hlinkClick r:id="" action="ppaction://media"/>
            <a:extLst>
              <a:ext uri="{FF2B5EF4-FFF2-40B4-BE49-F238E27FC236}">
                <a16:creationId xmlns:a16="http://schemas.microsoft.com/office/drawing/2014/main" id="{1C6B19F4-F213-E042-B258-B9EA286FC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469" y="56249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C38C33-7654-6A47-B0E2-AEF384A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The Parable of the Mustard Seed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E92CE-6E62-FE4D-9113-76E47450CC04}"/>
              </a:ext>
            </a:extLst>
          </p:cNvPr>
          <p:cNvSpPr txBox="1"/>
          <p:nvPr/>
        </p:nvSpPr>
        <p:spPr>
          <a:xfrm>
            <a:off x="7497138" y="3535710"/>
            <a:ext cx="4117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Footlight MT Light" panose="0204060206030A020304" pitchFamily="18" charset="77"/>
              </a:rPr>
              <a:t>“The Kingdom of God is within you” </a:t>
            </a:r>
          </a:p>
          <a:p>
            <a:pPr algn="ctr"/>
            <a:r>
              <a:rPr lang="en-US" sz="3200" dirty="0">
                <a:latin typeface="Footlight MT Light" panose="0204060206030A020304" pitchFamily="18" charset="77"/>
              </a:rPr>
              <a:t>Luke 17:21</a:t>
            </a:r>
          </a:p>
        </p:txBody>
      </p:sp>
      <p:pic>
        <p:nvPicPr>
          <p:cNvPr id="7" name="Online Media 6" descr="The Mustard Seed">
            <a:hlinkClick r:id="" action="ppaction://media"/>
            <a:extLst>
              <a:ext uri="{FF2B5EF4-FFF2-40B4-BE49-F238E27FC236}">
                <a16:creationId xmlns:a16="http://schemas.microsoft.com/office/drawing/2014/main" id="{423C0840-BC66-9245-99FA-46A2CBC69D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79576" y="2606040"/>
            <a:ext cx="6096000" cy="3429000"/>
          </a:xfrm>
          <a:prstGeom prst="rect">
            <a:avLst/>
          </a:prstGeom>
        </p:spPr>
      </p:pic>
      <p:pic>
        <p:nvPicPr>
          <p:cNvPr id="2" name="The Mustard Seed" descr="The Mustard Seed">
            <a:hlinkClick r:id="" action="ppaction://media"/>
            <a:extLst>
              <a:ext uri="{FF2B5EF4-FFF2-40B4-BE49-F238E27FC236}">
                <a16:creationId xmlns:a16="http://schemas.microsoft.com/office/drawing/2014/main" id="{C8073131-D385-6241-B675-EF3D633EA2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9376" y="56926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BF02B9-57C5-0440-9C5A-C38A45C0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Fruits of the Spirit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49444-DCF1-9C4F-A3A7-C7858DBD3C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9" r="593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pic>
        <p:nvPicPr>
          <p:cNvPr id="2" name="Fruits of the Spirit" descr="Fruits of the Spirit">
            <a:hlinkClick r:id="" action="ppaction://media"/>
            <a:extLst>
              <a:ext uri="{FF2B5EF4-FFF2-40B4-BE49-F238E27FC236}">
                <a16:creationId xmlns:a16="http://schemas.microsoft.com/office/drawing/2014/main" id="{D3507A61-E0C1-394D-9AEC-EF106B296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6523" y="53165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C4E2A-9C91-5F45-B79B-373AAB95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190" y="2083866"/>
            <a:ext cx="969989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The Parable of the Sower</a:t>
            </a:r>
          </a:p>
        </p:txBody>
      </p:sp>
      <p:pic>
        <p:nvPicPr>
          <p:cNvPr id="3" name="The Sower" descr="The Sower">
            <a:hlinkClick r:id="" action="ppaction://media"/>
            <a:extLst>
              <a:ext uri="{FF2B5EF4-FFF2-40B4-BE49-F238E27FC236}">
                <a16:creationId xmlns:a16="http://schemas.microsoft.com/office/drawing/2014/main" id="{0528CC23-3D99-2245-A7AA-47056C574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293" y="5556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81629928-9726-B04C-983D-AFE8223D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6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0D562D-A46F-454B-968F-B99BBDE54625}"/>
              </a:ext>
            </a:extLst>
          </p:cNvPr>
          <p:cNvSpPr txBox="1"/>
          <p:nvPr/>
        </p:nvSpPr>
        <p:spPr>
          <a:xfrm>
            <a:off x="9810044" y="5897880"/>
            <a:ext cx="190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Free Bible Images</a:t>
            </a:r>
          </a:p>
        </p:txBody>
      </p:sp>
    </p:spTree>
    <p:extLst>
      <p:ext uri="{BB962C8B-B14F-4D97-AF65-F5344CB8AC3E}">
        <p14:creationId xmlns:p14="http://schemas.microsoft.com/office/powerpoint/2010/main" val="33111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9706EF6E-5E66-A34B-BE7E-676FADD0C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r="-1" b="21616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145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3F4615EF-30A2-514F-986F-A84E62628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0" r="-1" b="14109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134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CF70F099-6D15-3746-BF54-D0F31C56C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5" r="-1" b="18425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85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196</Words>
  <Application>Microsoft Macintosh PowerPoint</Application>
  <PresentationFormat>Widescreen</PresentationFormat>
  <Paragraphs>26</Paragraphs>
  <Slides>24</Slides>
  <Notes>24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Footlight MT Light</vt:lpstr>
      <vt:lpstr>Office Theme</vt:lpstr>
      <vt:lpstr>Welcome to Week Three</vt:lpstr>
      <vt:lpstr>Life in the Spirit</vt:lpstr>
      <vt:lpstr>The Parable of the Mustard Seed</vt:lpstr>
      <vt:lpstr>Fruits of the Spirit</vt:lpstr>
      <vt:lpstr>The Parable of the Sower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Praying with Hands</vt:lpstr>
      <vt:lpstr>Activities to do at Home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Week Three</dc:title>
  <dc:creator>Lauren Cumming</dc:creator>
  <cp:lastModifiedBy>Lauren Cumming</cp:lastModifiedBy>
  <cp:revision>1</cp:revision>
  <dcterms:created xsi:type="dcterms:W3CDTF">2020-08-16T07:18:06Z</dcterms:created>
  <dcterms:modified xsi:type="dcterms:W3CDTF">2020-08-16T08:49:52Z</dcterms:modified>
</cp:coreProperties>
</file>